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</p:sldMasterIdLst>
  <p:sldIdLst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53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774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6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9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9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56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5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27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6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849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4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49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760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298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219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21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6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941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743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15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008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212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49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90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34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5599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209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600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480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60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49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793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8924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7741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632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949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680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6950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07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576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077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53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866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7633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5991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436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5859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188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205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1152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461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083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2722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023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7070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988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785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523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89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0369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928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1275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930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210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4736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4966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6759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7995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1667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9869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16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324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1807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31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34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5296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6137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958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137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985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614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9208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6643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586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8936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5590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943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196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787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161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5490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4367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802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5067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850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81383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042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23540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0925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1091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3391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215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2341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9524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5605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94327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379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9638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295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15249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5330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2739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306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05137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1897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3691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269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681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3247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7173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76283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44125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659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5090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919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36865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7843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86824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8364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5119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20886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51512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6440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7541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1373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270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18375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3623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8741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56483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02015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2609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223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61733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8936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401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09337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15539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7010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88065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3558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03394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50333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39582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27098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72565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24081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3233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1645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22373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109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7154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4569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0777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C7C1097-1BE1-4D4D-A6F7-EBD4C66C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="" xmlns:a16="http://schemas.microsoft.com/office/drawing/2014/main" id="{42E3AC09-9141-4E1D-8C71-1D663156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C6B101F-1A8E-43A6-BC0B-A503A33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9EA982B4-D1BF-4EF4-800F-526A7E6E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D073D1BD-25DB-47AD-98C6-3F6CA7968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89618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9CA36400-93A8-4980-BE91-D6BFA45D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7620C7C-874A-4682-8492-F006584DF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D3DC5417-B3D5-49C0-80C8-3E0AE2B0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58E47D65-B017-43BE-AA66-10CD363A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3D0B8237-4D06-44BF-B8AD-BCCA7FBC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7496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5E76D10-151D-4B22-8D42-2C2DD2C9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FBAAE205-62D8-470E-B8DF-6E27A8675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133CCB96-AD1F-430D-B1C4-67E6BC7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0B3AD8E-249E-44C8-83AD-BD6B9A5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5AF34B5F-251E-46B2-8271-612A9179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17027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CDF1520-6170-4023-BC22-E188D722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93B24F4-D744-489E-8793-16666D1D1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5A23C35D-3906-47F9-81BB-094D4F226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49AE78CB-90CB-466F-A91A-E35AF691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6DF45CFF-ECFC-440B-84D9-A596EBC6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E47E80F8-C9DA-41A5-923A-D9524620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23768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B42DD45-5E51-469D-BBE8-28CF64BB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3E625D41-4010-4C97-ABB5-559C0E016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="" xmlns:a16="http://schemas.microsoft.com/office/drawing/2014/main" id="{927DD436-CB86-4251-AA99-915D5BA3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="" xmlns:a16="http://schemas.microsoft.com/office/drawing/2014/main" id="{BC2840A6-775F-4B9A-A9DC-D795ED52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="" xmlns:a16="http://schemas.microsoft.com/office/drawing/2014/main" id="{B7D793BB-A8BB-4190-AD12-9A1D9C7C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="" xmlns:a16="http://schemas.microsoft.com/office/drawing/2014/main" id="{19888794-CEEB-4AB1-85C9-8D93184E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="" xmlns:a16="http://schemas.microsoft.com/office/drawing/2014/main" id="{9DA050AB-7659-4CF5-BE36-537DA35F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="" xmlns:a16="http://schemas.microsoft.com/office/drawing/2014/main" id="{C7609818-78B6-4D86-B586-2415766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3169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32193F12-A5E7-4809-B671-593B470A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="" xmlns:a16="http://schemas.microsoft.com/office/drawing/2014/main" id="{AE379631-2499-4816-BA70-8B9BDC83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="" xmlns:a16="http://schemas.microsoft.com/office/drawing/2014/main" id="{5B89650B-DD41-4EDE-8FEF-E07C8E2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="" xmlns:a16="http://schemas.microsoft.com/office/drawing/2014/main" id="{2C07837E-7D4B-4FF2-AA02-54EAFD28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93857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="" xmlns:a16="http://schemas.microsoft.com/office/drawing/2014/main" id="{115F1083-AB61-4015-9C09-7F012D5E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="" xmlns:a16="http://schemas.microsoft.com/office/drawing/2014/main" id="{E59F8F9B-0025-495B-8A2D-AA7716C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="" xmlns:a16="http://schemas.microsoft.com/office/drawing/2014/main" id="{9B6881D6-734A-49D5-A9B5-D0C9AF63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04577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F06820E-74E4-4AF7-BA1E-83BC3FD8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4C07F5D-288B-4AED-8EC9-8A14F928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B9F8EA98-6BB1-4162-B548-2388ED1CF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7A928E03-0D7F-4E01-A91E-FC702648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4B432D82-F724-4301-9ADC-1FC875ED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35E2FB51-8632-4B01-91DB-0E5FC690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5156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2F9F596-98AF-40B1-BC7A-17BD9055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="" xmlns:a16="http://schemas.microsoft.com/office/drawing/2014/main" id="{097DF785-6AA3-4B0A-9CAF-2CEB481C55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="" xmlns:a16="http://schemas.microsoft.com/office/drawing/2014/main" id="{279AA838-BF1D-4C1C-BAAA-A6C8B1025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="" xmlns:a16="http://schemas.microsoft.com/office/drawing/2014/main" id="{5D0FF5F5-14A5-428C-8BED-25FB25F3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="" xmlns:a16="http://schemas.microsoft.com/office/drawing/2014/main" id="{3A225DAC-BEB2-4CDF-827E-E2E5B1D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="" xmlns:a16="http://schemas.microsoft.com/office/drawing/2014/main" id="{158DE112-AE63-4A83-B82E-5224AC6F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3246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1DEE969-D290-494B-AD46-B57E8ED9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3C6F683D-8A67-4AC0-A6D0-A69CBE9E8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F73F24F7-4AA0-4F53-9A7E-17CA76F6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1B1203F0-B055-41ED-A04A-3B5E65A6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CEAB3EF2-F710-407F-9DC2-0436199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82365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="" xmlns:a16="http://schemas.microsoft.com/office/drawing/2014/main" id="{36D41415-0F69-42D3-ADB8-04B5C5565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="" xmlns:a16="http://schemas.microsoft.com/office/drawing/2014/main" id="{4097C241-29E5-41CC-B7ED-FED4E367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CBACE20A-2FAA-4FBD-9446-CBF45954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A1BBF0C4-7B8E-4849-9999-6B12405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B95E6EB0-66E1-4BA6-AACE-9C2EA0BB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909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8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11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03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05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1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16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3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71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67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83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04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0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76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81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47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="" xmlns:a16="http://schemas.microsoft.com/office/drawing/2014/main" id="{0F44748F-5152-4C4A-A8A0-9FD65917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="" xmlns:a16="http://schemas.microsoft.com/office/drawing/2014/main" id="{7087D664-94F8-4810-8EFA-F072F8CB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="" xmlns:a16="http://schemas.microsoft.com/office/drawing/2014/main" id="{B8E6262E-E57F-4BC4-8B0A-35DD4D8C4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4BC1-D46B-4F2D-9CFE-5DDB57596A98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16.9.2019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="" xmlns:a16="http://schemas.microsoft.com/office/drawing/2014/main" id="{B21951EA-0822-4280-802E-CC1EE25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="" xmlns:a16="http://schemas.microsoft.com/office/drawing/2014/main" id="{E311358C-765E-4043-8BC4-71EF79812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CF33-4F8C-48FC-8524-9485765BC61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5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57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56.xml"/><Relationship Id="rId1" Type="http://schemas.openxmlformats.org/officeDocument/2006/relationships/themeOverride" Target="../theme/themeOverrid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ABAF600-3855-4FC1-989E-A300AD96E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Barn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rörelse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Lahtis</a:t>
            </a:r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F3DB08E9-88C6-4195-83A1-46F36B4E7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5542" y="2871982"/>
            <a:ext cx="6382657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fi-FI" sz="1800" dirty="0" err="1" smtClean="0"/>
              <a:t>Småbarnsfostran</a:t>
            </a:r>
            <a:r>
              <a:rPr lang="fi-FI" sz="1800" dirty="0" smtClean="0"/>
              <a:t> </a:t>
            </a:r>
            <a:r>
              <a:rPr lang="fi-FI" sz="1800" dirty="0" err="1" smtClean="0"/>
              <a:t>har</a:t>
            </a:r>
            <a:r>
              <a:rPr lang="fi-FI" sz="1800" dirty="0" smtClean="0"/>
              <a:t> </a:t>
            </a:r>
            <a:r>
              <a:rPr lang="fi-FI" sz="1800" dirty="0" err="1" smtClean="0"/>
              <a:t>som</a:t>
            </a:r>
            <a:r>
              <a:rPr lang="fi-FI" sz="1800" dirty="0" smtClean="0"/>
              <a:t> </a:t>
            </a:r>
            <a:r>
              <a:rPr lang="fi-FI" sz="1800" dirty="0" err="1" smtClean="0"/>
              <a:t>mål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ivra</a:t>
            </a:r>
            <a:r>
              <a:rPr lang="fi-FI" sz="1800" dirty="0" smtClean="0"/>
              <a:t> </a:t>
            </a:r>
            <a:r>
              <a:rPr lang="fi-FI" sz="1800" dirty="0" err="1" smtClean="0"/>
              <a:t>upp</a:t>
            </a:r>
            <a:r>
              <a:rPr lang="fi-FI" sz="1800" dirty="0" smtClean="0"/>
              <a:t> </a:t>
            </a:r>
            <a:r>
              <a:rPr lang="fi-FI" sz="1800" dirty="0" err="1" smtClean="0"/>
              <a:t>barn</a:t>
            </a:r>
            <a:r>
              <a:rPr lang="fi-FI" sz="1800" dirty="0" smtClean="0"/>
              <a:t> </a:t>
            </a:r>
            <a:r>
              <a:rPr lang="fi-FI" sz="1800" dirty="0" err="1" smtClean="0"/>
              <a:t>till</a:t>
            </a:r>
            <a:r>
              <a:rPr lang="fi-FI" sz="1800" dirty="0" smtClean="0"/>
              <a:t> </a:t>
            </a:r>
            <a:r>
              <a:rPr lang="fi-FI" sz="1800" dirty="0" err="1" smtClean="0"/>
              <a:t>mångsidig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 </a:t>
            </a:r>
            <a:r>
              <a:rPr lang="fi-FI" sz="1800" dirty="0" err="1" smtClean="0"/>
              <a:t>samt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låta</a:t>
            </a:r>
            <a:r>
              <a:rPr lang="fi-FI" sz="1800" dirty="0" smtClean="0"/>
              <a:t> </a:t>
            </a:r>
            <a:r>
              <a:rPr lang="fi-FI" sz="1800" dirty="0" err="1" smtClean="0"/>
              <a:t>dem</a:t>
            </a:r>
            <a:r>
              <a:rPr lang="fi-FI" sz="1800" dirty="0" smtClean="0"/>
              <a:t> </a:t>
            </a:r>
            <a:r>
              <a:rPr lang="fi-FI" sz="1800" dirty="0" err="1" smtClean="0"/>
              <a:t>glädja</a:t>
            </a:r>
            <a:r>
              <a:rPr lang="fi-FI" sz="1800" dirty="0" smtClean="0"/>
              <a:t> </a:t>
            </a:r>
            <a:r>
              <a:rPr lang="fi-FI" sz="1800" dirty="0" err="1" smtClean="0"/>
              <a:t>sig</a:t>
            </a:r>
            <a:r>
              <a:rPr lang="fi-FI" sz="1800" dirty="0" smtClean="0"/>
              <a:t> </a:t>
            </a:r>
            <a:r>
              <a:rPr lang="fi-FI" sz="1800" dirty="0" err="1" smtClean="0"/>
              <a:t>över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 i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lärmiljöer</a:t>
            </a:r>
            <a:r>
              <a:rPr lang="fi-FI" sz="1800" dirty="0" smtClean="0"/>
              <a:t>. </a:t>
            </a:r>
            <a:r>
              <a:rPr lang="fi-FI" sz="1800" dirty="0" err="1" smtClean="0"/>
              <a:t>Verksamhetsmodellerna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friluftsliv</a:t>
            </a:r>
            <a:r>
              <a:rPr lang="fi-FI" sz="1800" dirty="0" smtClean="0"/>
              <a:t>, </a:t>
            </a:r>
            <a:r>
              <a:rPr lang="fi-FI" sz="1800" dirty="0" err="1" smtClean="0"/>
              <a:t>rörelselekar</a:t>
            </a:r>
            <a:r>
              <a:rPr lang="fi-FI" sz="1800" dirty="0" smtClean="0"/>
              <a:t>, </a:t>
            </a:r>
            <a:r>
              <a:rPr lang="fi-FI" sz="1800" dirty="0" err="1" smtClean="0"/>
              <a:t>ledda</a:t>
            </a:r>
            <a:r>
              <a:rPr lang="fi-FI" sz="1800" dirty="0" smtClean="0"/>
              <a:t> </a:t>
            </a:r>
            <a:r>
              <a:rPr lang="fi-FI" sz="1800" dirty="0" err="1" smtClean="0"/>
              <a:t>aktiviteter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frivillig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 </a:t>
            </a:r>
            <a:r>
              <a:rPr lang="fi-FI" sz="1800" dirty="0" err="1" smtClean="0"/>
              <a:t>såväl</a:t>
            </a:r>
            <a:r>
              <a:rPr lang="fi-FI" sz="1800" dirty="0" smtClean="0"/>
              <a:t> </a:t>
            </a:r>
            <a:r>
              <a:rPr lang="fi-FI" sz="1800" dirty="0" err="1" smtClean="0"/>
              <a:t>utomhus</a:t>
            </a:r>
            <a:r>
              <a:rPr lang="fi-FI" sz="1800" dirty="0" smtClean="0"/>
              <a:t> </a:t>
            </a:r>
            <a:r>
              <a:rPr lang="fi-FI" sz="1800" dirty="0" err="1" smtClean="0"/>
              <a:t>som</a:t>
            </a:r>
            <a:r>
              <a:rPr lang="fi-FI" sz="1800" dirty="0" smtClean="0"/>
              <a:t> </a:t>
            </a:r>
            <a:r>
              <a:rPr lang="fi-FI" sz="1800" dirty="0" err="1" smtClean="0"/>
              <a:t>inomhus</a:t>
            </a:r>
            <a:r>
              <a:rPr lang="fi-FI" sz="1800" dirty="0" smtClean="0"/>
              <a:t>. </a:t>
            </a:r>
            <a:r>
              <a:rPr lang="fi-FI" sz="1800" dirty="0" err="1" smtClean="0"/>
              <a:t>Rörelsefostran</a:t>
            </a:r>
            <a:r>
              <a:rPr lang="fi-FI" sz="1800" dirty="0" smtClean="0"/>
              <a:t> </a:t>
            </a:r>
            <a:r>
              <a:rPr lang="fi-FI" sz="1800" dirty="0" err="1" smtClean="0"/>
              <a:t>baserar</a:t>
            </a:r>
            <a:r>
              <a:rPr lang="fi-FI" sz="1800" dirty="0" smtClean="0"/>
              <a:t> </a:t>
            </a:r>
            <a:r>
              <a:rPr lang="fi-FI" sz="1800" dirty="0" err="1" smtClean="0"/>
              <a:t>sig</a:t>
            </a:r>
            <a:r>
              <a:rPr lang="fi-FI" sz="1800" dirty="0" smtClean="0"/>
              <a:t> </a:t>
            </a:r>
            <a:r>
              <a:rPr lang="fi-FI" sz="1800" dirty="0" err="1" smtClean="0"/>
              <a:t>på</a:t>
            </a:r>
            <a:r>
              <a:rPr lang="fi-FI" sz="1800" dirty="0" smtClean="0"/>
              <a:t> </a:t>
            </a:r>
            <a:r>
              <a:rPr lang="fi-FI" sz="1800" dirty="0" err="1" smtClean="0"/>
              <a:t>barnfokuserade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delaktiga</a:t>
            </a:r>
            <a:r>
              <a:rPr lang="fi-FI" sz="1800" dirty="0" smtClean="0"/>
              <a:t> </a:t>
            </a:r>
            <a:r>
              <a:rPr lang="fi-FI" sz="1800" dirty="0" err="1" smtClean="0"/>
              <a:t>verksamhetsmodeller</a:t>
            </a:r>
            <a:r>
              <a:rPr lang="fi-FI" sz="1800" dirty="0" smtClean="0"/>
              <a:t>.</a:t>
            </a:r>
            <a:endParaRPr lang="en-US" sz="1800" dirty="0"/>
          </a:p>
          <a:p>
            <a:pPr marL="0"/>
            <a:r>
              <a:rPr lang="en-US" sz="1800" dirty="0" err="1" smtClean="0"/>
              <a:t>Alla</a:t>
            </a:r>
            <a:r>
              <a:rPr lang="en-US" sz="1800" dirty="0" smtClean="0"/>
              <a:t> </a:t>
            </a:r>
            <a:r>
              <a:rPr lang="en-US" sz="1800" dirty="0" err="1" smtClean="0"/>
              <a:t>förskolor</a:t>
            </a:r>
            <a:r>
              <a:rPr lang="en-US" sz="1800" dirty="0" smtClean="0"/>
              <a:t> I </a:t>
            </a:r>
            <a:r>
              <a:rPr lang="en-US" sz="1800" dirty="0" err="1" smtClean="0"/>
              <a:t>Lahtis</a:t>
            </a:r>
            <a:r>
              <a:rPr lang="en-US" sz="1800" dirty="0" smtClean="0"/>
              <a:t> </a:t>
            </a:r>
            <a:r>
              <a:rPr lang="en-US" sz="1800" dirty="0" err="1" smtClean="0"/>
              <a:t>deltar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det</a:t>
            </a:r>
            <a:r>
              <a:rPr lang="en-US" sz="1800" dirty="0" smtClean="0"/>
              <a:t> </a:t>
            </a:r>
            <a:r>
              <a:rPr lang="en-US" sz="1800" dirty="0" err="1" smtClean="0"/>
              <a:t>riksomfattande</a:t>
            </a:r>
            <a:r>
              <a:rPr lang="en-US" sz="1800" dirty="0" smtClean="0"/>
              <a:t> </a:t>
            </a:r>
            <a:r>
              <a:rPr lang="en-US" sz="1800" dirty="0" err="1" smtClean="0"/>
              <a:t>programmet</a:t>
            </a:r>
            <a:r>
              <a:rPr lang="en-US" sz="1800" dirty="0" smtClean="0"/>
              <a:t> – “GLÄDJEN VÄXER NÄR DU RÖR DIG” (</a:t>
            </a:r>
            <a:r>
              <a:rPr lang="en-US" sz="1800" dirty="0" err="1" smtClean="0"/>
              <a:t>LiikU</a:t>
            </a:r>
            <a:r>
              <a:rPr lang="en-US" sz="1800" dirty="0" smtClean="0"/>
              <a:t>). </a:t>
            </a:r>
            <a:r>
              <a:rPr lang="en-US" sz="1800" dirty="0" smtClean="0"/>
              <a:t>I </a:t>
            </a:r>
            <a:r>
              <a:rPr lang="en-US" sz="1800" dirty="0" err="1" smtClean="0"/>
              <a:t>enlighet</a:t>
            </a:r>
            <a:r>
              <a:rPr lang="en-US" sz="1800" dirty="0" smtClean="0"/>
              <a:t> med </a:t>
            </a:r>
            <a:r>
              <a:rPr lang="en-US" sz="1800" dirty="0" err="1" smtClean="0"/>
              <a:t>målet</a:t>
            </a:r>
            <a:r>
              <a:rPr lang="en-US" sz="1800" dirty="0" smtClean="0"/>
              <a:t> </a:t>
            </a:r>
            <a:r>
              <a:rPr lang="en-US" sz="1800" dirty="0" err="1" smtClean="0"/>
              <a:t>för</a:t>
            </a:r>
            <a:r>
              <a:rPr lang="en-US" sz="1800" dirty="0" smtClean="0"/>
              <a:t> </a:t>
            </a:r>
            <a:r>
              <a:rPr lang="en-US" sz="1800" dirty="0" err="1" smtClean="0"/>
              <a:t>programmet</a:t>
            </a:r>
            <a:r>
              <a:rPr lang="en-US" sz="1800" dirty="0" smtClean="0"/>
              <a:t> </a:t>
            </a:r>
            <a:r>
              <a:rPr lang="en-US" sz="1800" dirty="0" err="1" smtClean="0"/>
              <a:t>har</a:t>
            </a:r>
            <a:r>
              <a:rPr lang="en-US" sz="1800" dirty="0" smtClean="0"/>
              <a:t> </a:t>
            </a:r>
            <a:r>
              <a:rPr lang="en-US" sz="1800" dirty="0" err="1" smtClean="0"/>
              <a:t>alla</a:t>
            </a:r>
            <a:r>
              <a:rPr lang="en-US" sz="1800" dirty="0" smtClean="0"/>
              <a:t> barn </a:t>
            </a:r>
            <a:r>
              <a:rPr lang="en-US" sz="1800" dirty="0" err="1" smtClean="0"/>
              <a:t>rätt</a:t>
            </a:r>
            <a:r>
              <a:rPr lang="en-US" sz="1800" dirty="0" smtClean="0"/>
              <a:t> till </a:t>
            </a:r>
            <a:r>
              <a:rPr lang="en-US" sz="1800" dirty="0" err="1" smtClean="0"/>
              <a:t>rörelse</a:t>
            </a:r>
            <a:r>
              <a:rPr lang="en-US" sz="1800" dirty="0" smtClean="0"/>
              <a:t> </a:t>
            </a:r>
            <a:r>
              <a:rPr lang="en-US" sz="1800" dirty="0" err="1" smtClean="0"/>
              <a:t>och</a:t>
            </a:r>
            <a:r>
              <a:rPr lang="en-US" sz="1800" dirty="0" smtClean="0"/>
              <a:t> </a:t>
            </a:r>
            <a:r>
              <a:rPr lang="en-US" sz="1800" dirty="0" err="1" smtClean="0"/>
              <a:t>glädje</a:t>
            </a:r>
            <a:r>
              <a:rPr lang="en-US" sz="1800" dirty="0" smtClean="0"/>
              <a:t> </a:t>
            </a:r>
            <a:r>
              <a:rPr lang="en-US" sz="1800" dirty="0" err="1" smtClean="0"/>
              <a:t>över</a:t>
            </a:r>
            <a:r>
              <a:rPr lang="en-US" sz="1800" dirty="0" smtClean="0"/>
              <a:t> </a:t>
            </a:r>
            <a:r>
              <a:rPr lang="en-US" sz="1800" dirty="0" err="1" smtClean="0"/>
              <a:t>rörelse</a:t>
            </a:r>
            <a:r>
              <a:rPr lang="en-US" sz="1800" dirty="0" smtClean="0"/>
              <a:t> </a:t>
            </a:r>
            <a:r>
              <a:rPr lang="en-US" sz="1800" dirty="0" err="1" smtClean="0"/>
              <a:t>varje</a:t>
            </a:r>
            <a:r>
              <a:rPr lang="en-US" sz="1800" dirty="0" smtClean="0"/>
              <a:t> dag.</a:t>
            </a:r>
            <a:r>
              <a:rPr lang="en-US" sz="1800" dirty="0" smtClean="0"/>
              <a:t> </a:t>
            </a:r>
            <a:endParaRPr lang="en-US" sz="1800" dirty="0"/>
          </a:p>
          <a:p>
            <a:pPr marL="0"/>
            <a:r>
              <a:rPr lang="en-US" sz="1800" dirty="0" smtClean="0"/>
              <a:t>I </a:t>
            </a:r>
            <a:r>
              <a:rPr lang="en-US" sz="1800" dirty="0" err="1" smtClean="0"/>
              <a:t>samarbete</a:t>
            </a:r>
            <a:r>
              <a:rPr lang="en-US" sz="1800" dirty="0" smtClean="0"/>
              <a:t> med </a:t>
            </a:r>
            <a:r>
              <a:rPr lang="en-US" sz="1800" dirty="0" err="1" smtClean="0"/>
              <a:t>föräldrarna</a:t>
            </a:r>
            <a:r>
              <a:rPr lang="en-US" sz="1800" dirty="0" smtClean="0"/>
              <a:t> </a:t>
            </a:r>
            <a:r>
              <a:rPr lang="en-US" sz="1800" dirty="0" err="1" smtClean="0"/>
              <a:t>ivras</a:t>
            </a:r>
            <a:r>
              <a:rPr lang="en-US" sz="1800" dirty="0" smtClean="0"/>
              <a:t> barn </a:t>
            </a:r>
            <a:r>
              <a:rPr lang="en-US" sz="1800" dirty="0" err="1" smtClean="0"/>
              <a:t>upp</a:t>
            </a:r>
            <a:r>
              <a:rPr lang="en-US" sz="1800" dirty="0" smtClean="0"/>
              <a:t> </a:t>
            </a:r>
            <a:r>
              <a:rPr lang="en-US" sz="1800" dirty="0" err="1" smtClean="0"/>
              <a:t>att</a:t>
            </a:r>
            <a:r>
              <a:rPr lang="en-US" sz="1800" dirty="0" smtClean="0"/>
              <a:t> </a:t>
            </a:r>
            <a:r>
              <a:rPr lang="en-US" sz="1800" dirty="0" err="1" smtClean="0"/>
              <a:t>röra</a:t>
            </a:r>
            <a:r>
              <a:rPr lang="en-US" sz="1800" dirty="0" smtClean="0"/>
              <a:t> </a:t>
            </a:r>
            <a:r>
              <a:rPr lang="en-US" sz="1800" dirty="0" err="1" smtClean="0"/>
              <a:t>även</a:t>
            </a:r>
            <a:r>
              <a:rPr lang="en-US" sz="1800" dirty="0" smtClean="0"/>
              <a:t> </a:t>
            </a:r>
            <a:r>
              <a:rPr lang="en-US" sz="1800" dirty="0" err="1" smtClean="0"/>
              <a:t>på</a:t>
            </a:r>
            <a:r>
              <a:rPr lang="en-US" sz="1800" dirty="0" smtClean="0"/>
              <a:t> </a:t>
            </a:r>
            <a:r>
              <a:rPr lang="en-US" sz="1800" dirty="0" err="1" smtClean="0"/>
              <a:t>fritiden</a:t>
            </a:r>
            <a:r>
              <a:rPr lang="en-US" sz="1800" dirty="0" smtClean="0"/>
              <a:t> I </a:t>
            </a:r>
            <a:r>
              <a:rPr lang="en-US" sz="1800" dirty="0" err="1" smtClean="0"/>
              <a:t>olika</a:t>
            </a:r>
            <a:r>
              <a:rPr lang="en-US" sz="1800" dirty="0" smtClean="0"/>
              <a:t> </a:t>
            </a:r>
            <a:r>
              <a:rPr lang="en-US" sz="1800" dirty="0" err="1" smtClean="0"/>
              <a:t>utrymmen</a:t>
            </a:r>
            <a:r>
              <a:rPr lang="en-US" sz="1800" dirty="0" smtClean="0"/>
              <a:t> </a:t>
            </a:r>
            <a:r>
              <a:rPr lang="en-US" sz="1800" dirty="0" err="1" smtClean="0"/>
              <a:t>och</a:t>
            </a:r>
            <a:r>
              <a:rPr lang="en-US" sz="1800" dirty="0" smtClean="0"/>
              <a:t> under </a:t>
            </a:r>
            <a:r>
              <a:rPr lang="en-US" sz="1800" dirty="0" err="1" smtClean="0"/>
              <a:t>olika</a:t>
            </a:r>
            <a:r>
              <a:rPr lang="en-US" sz="1800" dirty="0" smtClean="0"/>
              <a:t> </a:t>
            </a:r>
            <a:r>
              <a:rPr lang="en-US" sz="1800" dirty="0" err="1" smtClean="0"/>
              <a:t>omständigheter</a:t>
            </a:r>
            <a:r>
              <a:rPr lang="en-US" sz="1800" dirty="0" smtClean="0"/>
              <a:t>. </a:t>
            </a:r>
            <a:endParaRPr lang="en-US" sz="1800" dirty="0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61445B8C-D724-4F73-AB77-3CCE4E822C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34655" y="20963"/>
            <a:ext cx="4657345" cy="6816065"/>
          </a:xfrm>
          <a:prstGeom prst="rect">
            <a:avLst/>
          </a:prstGeom>
          <a:solidFill>
            <a:schemeClr val="bg1">
              <a:lumMod val="95000"/>
              <a:lumOff val="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="" xmlns:a16="http://schemas.microsoft.com/office/drawing/2014/main" id="{A9339764-181B-4C2E-A027-8A87D03514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612" y="342696"/>
            <a:ext cx="2772925" cy="2779875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="" xmlns:a16="http://schemas.microsoft.com/office/drawing/2014/main" id="{99905336-A7CD-4C75-9E77-C704674F40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9073347" y="3429000"/>
            <a:ext cx="1597456" cy="0"/>
          </a:xfrm>
          <a:prstGeom prst="line">
            <a:avLst/>
          </a:prstGeom>
          <a:ln w="50800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Sisällön paikkamerkki 5">
            <a:extLst>
              <a:ext uri="{FF2B5EF4-FFF2-40B4-BE49-F238E27FC236}">
                <a16:creationId xmlns="" xmlns:a16="http://schemas.microsoft.com/office/drawing/2014/main" id="{7451FAF3-5413-473B-85EC-871753E5FF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82138" y="4082898"/>
            <a:ext cx="2779874" cy="208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65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BE6E6E25-9635-4470-82CB-683D248D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Rörelse-årsklocka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4737041C-C74D-447E-9CA0-93732CB8F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fi-FI" sz="1500" dirty="0" err="1" smtClean="0"/>
              <a:t>Årsklockan</a:t>
            </a:r>
            <a:r>
              <a:rPr lang="fi-FI" sz="1500" dirty="0" smtClean="0"/>
              <a:t> för </a:t>
            </a:r>
            <a:r>
              <a:rPr lang="fi-FI" sz="1500" dirty="0" err="1" smtClean="0"/>
              <a:t>rörelse</a:t>
            </a:r>
            <a:r>
              <a:rPr lang="fi-FI" sz="1500" dirty="0" smtClean="0"/>
              <a:t> </a:t>
            </a:r>
            <a:r>
              <a:rPr lang="fi-FI" sz="1500" dirty="0" err="1" smtClean="0"/>
              <a:t>som</a:t>
            </a:r>
            <a:r>
              <a:rPr lang="fi-FI" sz="1500" dirty="0" smtClean="0"/>
              <a:t> </a:t>
            </a:r>
            <a:r>
              <a:rPr lang="fi-FI" sz="1500" dirty="0" err="1" smtClean="0"/>
              <a:t>finns</a:t>
            </a:r>
            <a:r>
              <a:rPr lang="fi-FI" sz="1500" dirty="0" smtClean="0"/>
              <a:t> </a:t>
            </a:r>
            <a:r>
              <a:rPr lang="fi-FI" sz="1500" dirty="0" err="1" smtClean="0"/>
              <a:t>inom</a:t>
            </a:r>
            <a:r>
              <a:rPr lang="fi-FI" sz="1500" dirty="0" smtClean="0"/>
              <a:t> </a:t>
            </a:r>
            <a:r>
              <a:rPr lang="fi-FI" sz="1500" dirty="0" err="1" smtClean="0"/>
              <a:t>småbarnsfostran</a:t>
            </a:r>
            <a:r>
              <a:rPr lang="fi-FI" sz="1500" dirty="0" smtClean="0"/>
              <a:t> </a:t>
            </a:r>
            <a:r>
              <a:rPr lang="fi-FI" sz="1500" dirty="0" err="1" smtClean="0"/>
              <a:t>hjälper</a:t>
            </a:r>
            <a:r>
              <a:rPr lang="fi-FI" sz="1500" dirty="0" smtClean="0"/>
              <a:t> </a:t>
            </a:r>
            <a:r>
              <a:rPr lang="fi-FI" sz="1500" dirty="0" err="1" smtClean="0"/>
              <a:t>oss</a:t>
            </a:r>
            <a:r>
              <a:rPr lang="fi-FI" sz="1500" dirty="0" smtClean="0"/>
              <a:t> </a:t>
            </a:r>
            <a:r>
              <a:rPr lang="fi-FI" sz="1500" dirty="0" err="1" smtClean="0"/>
              <a:t>att</a:t>
            </a:r>
            <a:r>
              <a:rPr lang="fi-FI" sz="1500" dirty="0" smtClean="0"/>
              <a:t> </a:t>
            </a:r>
            <a:r>
              <a:rPr lang="fi-FI" sz="1500" dirty="0" err="1" smtClean="0"/>
              <a:t>förverkliga</a:t>
            </a:r>
            <a:r>
              <a:rPr lang="fi-FI" sz="1500" dirty="0" smtClean="0"/>
              <a:t> de </a:t>
            </a:r>
            <a:r>
              <a:rPr lang="fi-FI" sz="1500" dirty="0" err="1" smtClean="0"/>
              <a:t>fysiska</a:t>
            </a:r>
            <a:r>
              <a:rPr lang="fi-FI" sz="1500" dirty="0" smtClean="0"/>
              <a:t> </a:t>
            </a:r>
            <a:r>
              <a:rPr lang="fi-FI" sz="1500" dirty="0" err="1" smtClean="0"/>
              <a:t>aktiviteter</a:t>
            </a:r>
            <a:r>
              <a:rPr lang="fi-FI" sz="1500" dirty="0" smtClean="0"/>
              <a:t> </a:t>
            </a:r>
            <a:r>
              <a:rPr lang="fi-FI" sz="1500" dirty="0" err="1" smtClean="0"/>
              <a:t>som</a:t>
            </a:r>
            <a:r>
              <a:rPr lang="fi-FI" sz="1500" dirty="0" smtClean="0"/>
              <a:t> </a:t>
            </a:r>
            <a:r>
              <a:rPr lang="fi-FI" sz="1500" dirty="0" err="1" smtClean="0"/>
              <a:t>rekommenderas</a:t>
            </a:r>
            <a:r>
              <a:rPr lang="fi-FI" sz="1500" dirty="0" smtClean="0"/>
              <a:t> </a:t>
            </a:r>
            <a:r>
              <a:rPr lang="fi-FI" sz="1500" dirty="0" err="1" smtClean="0"/>
              <a:t>under</a:t>
            </a:r>
            <a:r>
              <a:rPr lang="fi-FI" sz="1500" dirty="0" smtClean="0"/>
              <a:t> </a:t>
            </a:r>
            <a:r>
              <a:rPr lang="fi-FI" sz="1500" dirty="0" err="1" smtClean="0"/>
              <a:t>barnets</a:t>
            </a:r>
            <a:r>
              <a:rPr lang="fi-FI" sz="1500" dirty="0" smtClean="0"/>
              <a:t> </a:t>
            </a:r>
            <a:r>
              <a:rPr lang="fi-FI" sz="1500" dirty="0" err="1" smtClean="0"/>
              <a:t>tidiga</a:t>
            </a:r>
            <a:r>
              <a:rPr lang="fi-FI" sz="1500" dirty="0" smtClean="0"/>
              <a:t> </a:t>
            </a:r>
            <a:r>
              <a:rPr lang="fi-FI" sz="1500" dirty="0" err="1" smtClean="0"/>
              <a:t>år</a:t>
            </a:r>
            <a:r>
              <a:rPr lang="fi-FI" sz="1500" dirty="0" smtClean="0"/>
              <a:t> </a:t>
            </a:r>
            <a:r>
              <a:rPr lang="fi-FI" sz="1500" dirty="0" err="1" smtClean="0"/>
              <a:t>inom</a:t>
            </a:r>
            <a:r>
              <a:rPr lang="fi-FI" sz="1500" dirty="0" smtClean="0"/>
              <a:t> </a:t>
            </a:r>
            <a:r>
              <a:rPr lang="fi-FI" sz="1500" dirty="0" err="1" smtClean="0"/>
              <a:t>Lahtis</a:t>
            </a:r>
            <a:r>
              <a:rPr lang="fi-FI" sz="1500" dirty="0" smtClean="0"/>
              <a:t> </a:t>
            </a:r>
            <a:r>
              <a:rPr lang="fi-FI" sz="1500" dirty="0" err="1" smtClean="0"/>
              <a:t>stad</a:t>
            </a:r>
            <a:r>
              <a:rPr lang="fi-FI" sz="1500" dirty="0" smtClean="0"/>
              <a:t>.</a:t>
            </a:r>
            <a:endParaRPr lang="fi-FI" sz="1500" dirty="0"/>
          </a:p>
          <a:p>
            <a:pPr lvl="1"/>
            <a:r>
              <a:rPr lang="fi-FI" sz="1500" dirty="0" err="1" smtClean="0"/>
              <a:t>Fart</a:t>
            </a:r>
            <a:r>
              <a:rPr lang="fi-FI" sz="1500" dirty="0" smtClean="0"/>
              <a:t> </a:t>
            </a:r>
            <a:r>
              <a:rPr lang="fi-FI" sz="1500" dirty="0" err="1" smtClean="0"/>
              <a:t>piggar</a:t>
            </a:r>
            <a:r>
              <a:rPr lang="fi-FI" sz="1500" dirty="0" smtClean="0"/>
              <a:t> </a:t>
            </a:r>
            <a:r>
              <a:rPr lang="fi-FI" sz="1500" dirty="0" err="1" smtClean="0"/>
              <a:t>upp</a:t>
            </a:r>
            <a:r>
              <a:rPr lang="fi-FI" sz="1500" dirty="0" smtClean="0"/>
              <a:t> – </a:t>
            </a:r>
            <a:r>
              <a:rPr lang="fi-FI" sz="1500" dirty="0" err="1" smtClean="0"/>
              <a:t>minst</a:t>
            </a:r>
            <a:r>
              <a:rPr lang="fi-FI" sz="1500" dirty="0" smtClean="0"/>
              <a:t> 3 </a:t>
            </a:r>
            <a:r>
              <a:rPr lang="fi-FI" sz="1500" dirty="0"/>
              <a:t>h </a:t>
            </a:r>
            <a:r>
              <a:rPr lang="fi-FI" sz="1500" dirty="0" err="1" smtClean="0"/>
              <a:t>rörelse</a:t>
            </a:r>
            <a:r>
              <a:rPr lang="fi-FI" sz="1500" dirty="0" smtClean="0"/>
              <a:t> / </a:t>
            </a:r>
            <a:r>
              <a:rPr lang="fi-FI" sz="1500" dirty="0" err="1" smtClean="0"/>
              <a:t>dag</a:t>
            </a:r>
            <a:endParaRPr lang="fi-FI" sz="1500" dirty="0"/>
          </a:p>
          <a:p>
            <a:pPr lvl="1"/>
            <a:r>
              <a:rPr lang="fi-FI" sz="1500" dirty="0" err="1" smtClean="0"/>
              <a:t>Mot</a:t>
            </a:r>
            <a:r>
              <a:rPr lang="fi-FI" sz="1500" dirty="0" smtClean="0"/>
              <a:t> en </a:t>
            </a:r>
            <a:r>
              <a:rPr lang="fi-FI" sz="1500" dirty="0" err="1" smtClean="0"/>
              <a:t>rörligare</a:t>
            </a:r>
            <a:r>
              <a:rPr lang="fi-FI" sz="1500" dirty="0" smtClean="0"/>
              <a:t> </a:t>
            </a:r>
            <a:r>
              <a:rPr lang="fi-FI" sz="1500" dirty="0" err="1" smtClean="0"/>
              <a:t>livsstil</a:t>
            </a:r>
            <a:r>
              <a:rPr lang="fi-FI" sz="1500" dirty="0" smtClean="0"/>
              <a:t> </a:t>
            </a:r>
            <a:r>
              <a:rPr lang="fi-FI" sz="1500" dirty="0"/>
              <a:t>– </a:t>
            </a:r>
            <a:r>
              <a:rPr lang="fi-FI" sz="1500" dirty="0" err="1" smtClean="0"/>
              <a:t>familjen</a:t>
            </a:r>
            <a:r>
              <a:rPr lang="fi-FI" sz="1500" dirty="0" smtClean="0"/>
              <a:t> </a:t>
            </a:r>
            <a:r>
              <a:rPr lang="fi-FI" sz="1500" dirty="0" err="1" smtClean="0"/>
              <a:t>som</a:t>
            </a:r>
            <a:r>
              <a:rPr lang="fi-FI" sz="1500" dirty="0" smtClean="0"/>
              <a:t> </a:t>
            </a:r>
            <a:r>
              <a:rPr lang="fi-FI" sz="1500" dirty="0" err="1" smtClean="0"/>
              <a:t>viktig</a:t>
            </a:r>
            <a:r>
              <a:rPr lang="fi-FI" sz="1500" dirty="0" smtClean="0"/>
              <a:t> </a:t>
            </a:r>
            <a:r>
              <a:rPr lang="fi-FI" sz="1500" dirty="0" err="1" smtClean="0"/>
              <a:t>modell</a:t>
            </a:r>
            <a:endParaRPr lang="fi-FI" sz="1500" dirty="0"/>
          </a:p>
          <a:p>
            <a:pPr lvl="1"/>
            <a:r>
              <a:rPr lang="fi-FI" sz="1500" dirty="0" err="1" smtClean="0"/>
              <a:t>Lyssna</a:t>
            </a:r>
            <a:r>
              <a:rPr lang="fi-FI" sz="1500" dirty="0" smtClean="0"/>
              <a:t> – </a:t>
            </a:r>
            <a:r>
              <a:rPr lang="fi-FI" sz="1500" dirty="0" err="1" smtClean="0"/>
              <a:t>ge</a:t>
            </a:r>
            <a:r>
              <a:rPr lang="fi-FI" sz="1500" dirty="0" smtClean="0"/>
              <a:t> </a:t>
            </a:r>
            <a:r>
              <a:rPr lang="fi-FI" sz="1500" dirty="0" err="1" smtClean="0"/>
              <a:t>barnet</a:t>
            </a:r>
            <a:r>
              <a:rPr lang="fi-FI" sz="1500" dirty="0" smtClean="0"/>
              <a:t> </a:t>
            </a:r>
            <a:r>
              <a:rPr lang="fi-FI" sz="1500" dirty="0" err="1" smtClean="0"/>
              <a:t>möjlighet</a:t>
            </a:r>
            <a:r>
              <a:rPr lang="fi-FI" sz="1500" dirty="0" smtClean="0"/>
              <a:t> </a:t>
            </a:r>
            <a:r>
              <a:rPr lang="fi-FI" sz="1500" dirty="0" err="1" smtClean="0"/>
              <a:t>att</a:t>
            </a:r>
            <a:r>
              <a:rPr lang="fi-FI" sz="1500" dirty="0" smtClean="0"/>
              <a:t> </a:t>
            </a:r>
            <a:r>
              <a:rPr lang="fi-FI" sz="1500" dirty="0" err="1" smtClean="0"/>
              <a:t>påverka</a:t>
            </a:r>
            <a:endParaRPr lang="fi-FI" sz="1500" dirty="0"/>
          </a:p>
          <a:p>
            <a:pPr lvl="1"/>
            <a:r>
              <a:rPr lang="fi-FI" sz="1500" dirty="0" err="1" smtClean="0"/>
              <a:t>Lär</a:t>
            </a:r>
            <a:r>
              <a:rPr lang="fi-FI" sz="1500" dirty="0" smtClean="0"/>
              <a:t> </a:t>
            </a:r>
            <a:r>
              <a:rPr lang="fi-FI" sz="1500" dirty="0" err="1" smtClean="0"/>
              <a:t>genom</a:t>
            </a:r>
            <a:r>
              <a:rPr lang="fi-FI" sz="1500" dirty="0" smtClean="0"/>
              <a:t> </a:t>
            </a:r>
            <a:r>
              <a:rPr lang="fi-FI" sz="1500" dirty="0" err="1" smtClean="0"/>
              <a:t>att</a:t>
            </a:r>
            <a:r>
              <a:rPr lang="fi-FI" sz="1500" dirty="0" smtClean="0"/>
              <a:t> </a:t>
            </a:r>
            <a:r>
              <a:rPr lang="fi-FI" sz="1500" dirty="0" err="1" smtClean="0"/>
              <a:t>göra</a:t>
            </a:r>
            <a:r>
              <a:rPr lang="fi-FI" sz="1500" dirty="0" smtClean="0"/>
              <a:t> – </a:t>
            </a:r>
            <a:r>
              <a:rPr lang="fi-FI" sz="1500" dirty="0" err="1" smtClean="0"/>
              <a:t>länge</a:t>
            </a:r>
            <a:r>
              <a:rPr lang="fi-FI" sz="1500" dirty="0" smtClean="0"/>
              <a:t> </a:t>
            </a:r>
            <a:r>
              <a:rPr lang="fi-FI" sz="1500" dirty="0" err="1" smtClean="0"/>
              <a:t>leve</a:t>
            </a:r>
            <a:r>
              <a:rPr lang="fi-FI" sz="1500" dirty="0" smtClean="0"/>
              <a:t> </a:t>
            </a:r>
            <a:r>
              <a:rPr lang="fi-FI" sz="1500" dirty="0" err="1" smtClean="0"/>
              <a:t>mångsidigheten</a:t>
            </a:r>
            <a:endParaRPr lang="fi-FI" sz="1500" dirty="0"/>
          </a:p>
          <a:p>
            <a:pPr lvl="1"/>
            <a:r>
              <a:rPr lang="fi-FI" sz="1500" dirty="0" err="1" smtClean="0"/>
              <a:t>Miljön</a:t>
            </a:r>
            <a:r>
              <a:rPr lang="fi-FI" sz="1500" dirty="0" smtClean="0"/>
              <a:t> </a:t>
            </a:r>
            <a:r>
              <a:rPr lang="fi-FI" sz="1500" dirty="0" err="1" smtClean="0"/>
              <a:t>utmanar</a:t>
            </a:r>
            <a:r>
              <a:rPr lang="fi-FI" sz="1500" dirty="0" smtClean="0"/>
              <a:t> </a:t>
            </a:r>
            <a:r>
              <a:rPr lang="fi-FI" sz="1500" dirty="0" err="1" smtClean="0"/>
              <a:t>och</a:t>
            </a:r>
            <a:r>
              <a:rPr lang="fi-FI" sz="1500" dirty="0" smtClean="0"/>
              <a:t> </a:t>
            </a:r>
            <a:r>
              <a:rPr lang="fi-FI" sz="1500" dirty="0" err="1" smtClean="0"/>
              <a:t>roar</a:t>
            </a:r>
            <a:r>
              <a:rPr lang="fi-FI" sz="1500" dirty="0" smtClean="0"/>
              <a:t>  </a:t>
            </a:r>
            <a:r>
              <a:rPr lang="fi-FI" sz="1500" dirty="0"/>
              <a:t>– </a:t>
            </a:r>
            <a:r>
              <a:rPr lang="fi-FI" sz="1500" dirty="0" err="1" smtClean="0"/>
              <a:t>låt</a:t>
            </a:r>
            <a:r>
              <a:rPr lang="fi-FI" sz="1500" dirty="0" smtClean="0"/>
              <a:t> </a:t>
            </a:r>
            <a:r>
              <a:rPr lang="fi-FI" sz="1500" dirty="0" err="1" smtClean="0"/>
              <a:t>drömmarna</a:t>
            </a:r>
            <a:r>
              <a:rPr lang="fi-FI" sz="1500" dirty="0" smtClean="0"/>
              <a:t> </a:t>
            </a:r>
            <a:r>
              <a:rPr lang="fi-FI" sz="1500" dirty="0" err="1" smtClean="0"/>
              <a:t>bli</a:t>
            </a:r>
            <a:r>
              <a:rPr lang="fi-FI" sz="1500" dirty="0" smtClean="0"/>
              <a:t> </a:t>
            </a:r>
            <a:r>
              <a:rPr lang="fi-FI" sz="1500" dirty="0" err="1" smtClean="0"/>
              <a:t>samma</a:t>
            </a:r>
            <a:r>
              <a:rPr lang="fi-FI" sz="1500" dirty="0" smtClean="0"/>
              <a:t> </a:t>
            </a:r>
            <a:r>
              <a:rPr lang="fi-FI" sz="1500" dirty="0" err="1" smtClean="0"/>
              <a:t>utomhus</a:t>
            </a:r>
            <a:endParaRPr lang="fi-FI" sz="1500" dirty="0"/>
          </a:p>
          <a:p>
            <a:pPr lvl="1"/>
            <a:r>
              <a:rPr lang="fi-FI" sz="1500" dirty="0" err="1" smtClean="0"/>
              <a:t>Redskap</a:t>
            </a:r>
            <a:r>
              <a:rPr lang="fi-FI" sz="1500" dirty="0" smtClean="0"/>
              <a:t> </a:t>
            </a:r>
            <a:r>
              <a:rPr lang="fi-FI" sz="1500" dirty="0" err="1" smtClean="0"/>
              <a:t>och</a:t>
            </a:r>
            <a:r>
              <a:rPr lang="fi-FI" sz="1500" dirty="0" smtClean="0"/>
              <a:t> </a:t>
            </a:r>
            <a:r>
              <a:rPr lang="fi-FI" sz="1500" dirty="0" err="1" smtClean="0"/>
              <a:t>leksaker</a:t>
            </a:r>
            <a:r>
              <a:rPr lang="fi-FI" sz="1500" dirty="0" smtClean="0"/>
              <a:t> </a:t>
            </a:r>
            <a:r>
              <a:rPr lang="fi-FI" sz="1500" dirty="0"/>
              <a:t>– </a:t>
            </a:r>
            <a:r>
              <a:rPr lang="fi-FI" sz="1500" dirty="0" err="1" smtClean="0"/>
              <a:t>ivra</a:t>
            </a:r>
            <a:r>
              <a:rPr lang="fi-FI" sz="1500" dirty="0" smtClean="0"/>
              <a:t> </a:t>
            </a:r>
            <a:r>
              <a:rPr lang="fi-FI" sz="1500" dirty="0" err="1" smtClean="0"/>
              <a:t>upp</a:t>
            </a:r>
            <a:r>
              <a:rPr lang="fi-FI" sz="1500" dirty="0" smtClean="0"/>
              <a:t> </a:t>
            </a:r>
            <a:r>
              <a:rPr lang="fi-FI" sz="1500" dirty="0" err="1" smtClean="0"/>
              <a:t>att</a:t>
            </a:r>
            <a:r>
              <a:rPr lang="fi-FI" sz="1500" dirty="0" smtClean="0"/>
              <a:t> </a:t>
            </a:r>
            <a:r>
              <a:rPr lang="fi-FI" sz="1500" dirty="0" err="1" smtClean="0"/>
              <a:t>prova</a:t>
            </a:r>
            <a:r>
              <a:rPr lang="fi-FI" sz="1500" dirty="0" smtClean="0"/>
              <a:t> </a:t>
            </a:r>
            <a:r>
              <a:rPr lang="fi-FI" sz="1500" dirty="0" err="1" smtClean="0"/>
              <a:t>på</a:t>
            </a:r>
            <a:endParaRPr lang="fi-FI" sz="1500" dirty="0"/>
          </a:p>
          <a:p>
            <a:pPr lvl="1"/>
            <a:r>
              <a:rPr lang="fi-FI" sz="1500" dirty="0" err="1" smtClean="0"/>
              <a:t>Ledd</a:t>
            </a:r>
            <a:r>
              <a:rPr lang="fi-FI" sz="1500" dirty="0" smtClean="0"/>
              <a:t> </a:t>
            </a:r>
            <a:r>
              <a:rPr lang="fi-FI" sz="1500" dirty="0" err="1" smtClean="0"/>
              <a:t>rörelse</a:t>
            </a:r>
            <a:r>
              <a:rPr lang="fi-FI" sz="1500" dirty="0" smtClean="0"/>
              <a:t> </a:t>
            </a:r>
            <a:r>
              <a:rPr lang="fi-FI" sz="1500" dirty="0"/>
              <a:t>– </a:t>
            </a:r>
            <a:r>
              <a:rPr lang="fi-FI" sz="1500" dirty="0" err="1" smtClean="0"/>
              <a:t>erfarenheter</a:t>
            </a:r>
            <a:r>
              <a:rPr lang="fi-FI" sz="1500" dirty="0" smtClean="0"/>
              <a:t> av </a:t>
            </a:r>
            <a:r>
              <a:rPr lang="fi-FI" sz="1500" dirty="0" err="1" smtClean="0"/>
              <a:t>att</a:t>
            </a:r>
            <a:r>
              <a:rPr lang="fi-FI" sz="1500" dirty="0" smtClean="0"/>
              <a:t> </a:t>
            </a:r>
            <a:r>
              <a:rPr lang="fi-FI" sz="1500" dirty="0" err="1" smtClean="0"/>
              <a:t>lyckas</a:t>
            </a:r>
            <a:endParaRPr lang="fi-FI" sz="1500" dirty="0" smtClean="0"/>
          </a:p>
          <a:p>
            <a:pPr lvl="1"/>
            <a:r>
              <a:rPr lang="fi-FI" sz="1500" dirty="0" err="1" smtClean="0"/>
              <a:t>Rörelse</a:t>
            </a:r>
            <a:r>
              <a:rPr lang="fi-FI" sz="1500" dirty="0" smtClean="0"/>
              <a:t> i </a:t>
            </a:r>
            <a:r>
              <a:rPr lang="fi-FI" sz="1500" dirty="0" err="1" smtClean="0"/>
              <a:t>småbarnsfostran</a:t>
            </a:r>
            <a:r>
              <a:rPr lang="fi-FI" sz="1500" dirty="0" smtClean="0"/>
              <a:t> – </a:t>
            </a:r>
            <a:r>
              <a:rPr lang="fi-FI" sz="1500" dirty="0" err="1" smtClean="0"/>
              <a:t>varje</a:t>
            </a:r>
            <a:r>
              <a:rPr lang="fi-FI" sz="1500" dirty="0" smtClean="0"/>
              <a:t> </a:t>
            </a:r>
            <a:r>
              <a:rPr lang="fi-FI" sz="1500" dirty="0" err="1" smtClean="0"/>
              <a:t>barns</a:t>
            </a:r>
            <a:r>
              <a:rPr lang="fi-FI" sz="1500" dirty="0" smtClean="0"/>
              <a:t> </a:t>
            </a:r>
            <a:r>
              <a:rPr lang="fi-FI" sz="1500" dirty="0" err="1" smtClean="0"/>
              <a:t>rättighet</a:t>
            </a:r>
            <a:endParaRPr lang="fi-FI" sz="1500" dirty="0"/>
          </a:p>
          <a:p>
            <a:pPr lvl="1"/>
            <a:r>
              <a:rPr lang="fi-FI" sz="1500" dirty="0" smtClean="0"/>
              <a:t>Hela </a:t>
            </a:r>
            <a:r>
              <a:rPr lang="fi-FI" sz="1500" dirty="0" err="1" smtClean="0"/>
              <a:t>byn</a:t>
            </a:r>
            <a:r>
              <a:rPr lang="fi-FI" sz="1500" dirty="0" smtClean="0"/>
              <a:t> </a:t>
            </a:r>
            <a:r>
              <a:rPr lang="fi-FI" sz="1500" dirty="0" err="1" smtClean="0"/>
              <a:t>rör</a:t>
            </a:r>
            <a:r>
              <a:rPr lang="fi-FI" sz="1500" dirty="0" smtClean="0"/>
              <a:t> </a:t>
            </a:r>
            <a:r>
              <a:rPr lang="fi-FI" sz="1500" dirty="0" err="1" smtClean="0"/>
              <a:t>sig</a:t>
            </a:r>
            <a:r>
              <a:rPr lang="fi-FI" sz="1500" dirty="0" smtClean="0"/>
              <a:t> – </a:t>
            </a:r>
            <a:r>
              <a:rPr lang="fi-FI" sz="1500" dirty="0" err="1" smtClean="0"/>
              <a:t>samarbete</a:t>
            </a:r>
            <a:r>
              <a:rPr lang="fi-FI" sz="1500" dirty="0" smtClean="0"/>
              <a:t> </a:t>
            </a:r>
            <a:r>
              <a:rPr lang="fi-FI" sz="1500" dirty="0" err="1" smtClean="0"/>
              <a:t>mellan</a:t>
            </a:r>
            <a:r>
              <a:rPr lang="fi-FI" sz="1500" dirty="0" smtClean="0"/>
              <a:t> alla</a:t>
            </a:r>
            <a:endParaRPr lang="fi-FI" sz="1500" dirty="0"/>
          </a:p>
          <a:p>
            <a:pPr lvl="1"/>
            <a:endParaRPr lang="fi-FI" sz="1500" dirty="0"/>
          </a:p>
          <a:p>
            <a:pPr lvl="1"/>
            <a:endParaRPr lang="fi-FI" sz="15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CF62D2A7-8207-488C-9F46-316BA81A16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1089B493-A023-46FB-A355-EABCA82245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9" r="4678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28958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2DB1459-199F-4D75-BCE1-86754F4AF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Ledd</a:t>
            </a:r>
            <a:r>
              <a:rPr lang="fi-FI" dirty="0" smtClean="0"/>
              <a:t> </a:t>
            </a:r>
            <a:r>
              <a:rPr lang="fi-FI" dirty="0" err="1" smtClean="0"/>
              <a:t>rörelse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9CD61787-C21D-4D4B-86B3-D39720BF1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fi-FI" sz="1800" dirty="0" err="1" smtClean="0"/>
              <a:t>Småbarnsfostran</a:t>
            </a:r>
            <a:r>
              <a:rPr lang="fi-FI" sz="1800" dirty="0" smtClean="0"/>
              <a:t> </a:t>
            </a:r>
            <a:r>
              <a:rPr lang="fi-FI" sz="1800" dirty="0" err="1" smtClean="0"/>
              <a:t>har</a:t>
            </a:r>
            <a:r>
              <a:rPr lang="fi-FI" sz="1800" dirty="0" smtClean="0"/>
              <a:t> </a:t>
            </a:r>
            <a:r>
              <a:rPr lang="fi-FI" sz="1800" dirty="0" err="1" smtClean="0"/>
              <a:t>som</a:t>
            </a:r>
            <a:r>
              <a:rPr lang="fi-FI" sz="1800" dirty="0" smtClean="0"/>
              <a:t> </a:t>
            </a:r>
            <a:r>
              <a:rPr lang="fi-FI" sz="1800" dirty="0" err="1" smtClean="0"/>
              <a:t>uppgift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utveckla</a:t>
            </a:r>
            <a:r>
              <a:rPr lang="fi-FI" sz="1800" dirty="0" smtClean="0"/>
              <a:t> </a:t>
            </a:r>
            <a:r>
              <a:rPr lang="fi-FI" sz="1800" dirty="0" err="1" smtClean="0"/>
              <a:t>barnets</a:t>
            </a:r>
            <a:r>
              <a:rPr lang="fi-FI" sz="1800" dirty="0" smtClean="0"/>
              <a:t> </a:t>
            </a:r>
            <a:r>
              <a:rPr lang="fi-FI" sz="1800" dirty="0" err="1" smtClean="0"/>
              <a:t>kroppskännedom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– </a:t>
            </a:r>
            <a:r>
              <a:rPr lang="fi-FI" sz="1800" dirty="0" err="1" smtClean="0"/>
              <a:t>styrning</a:t>
            </a:r>
            <a:r>
              <a:rPr lang="fi-FI" sz="1800" dirty="0" smtClean="0"/>
              <a:t> </a:t>
            </a:r>
            <a:r>
              <a:rPr lang="fi-FI" sz="1800" dirty="0" err="1" smtClean="0"/>
              <a:t>samt</a:t>
            </a:r>
            <a:r>
              <a:rPr lang="fi-FI" sz="1800" dirty="0" smtClean="0"/>
              <a:t> de </a:t>
            </a:r>
            <a:r>
              <a:rPr lang="fi-FI" sz="1800" dirty="0" err="1" smtClean="0"/>
              <a:t>motoriska</a:t>
            </a:r>
            <a:r>
              <a:rPr lang="fi-FI" sz="1800" dirty="0" smtClean="0"/>
              <a:t> </a:t>
            </a:r>
            <a:r>
              <a:rPr lang="fi-FI" sz="1800" dirty="0" err="1" smtClean="0"/>
              <a:t>basfärdigheterna</a:t>
            </a:r>
            <a:r>
              <a:rPr lang="fi-FI" sz="1800" dirty="0" smtClean="0"/>
              <a:t> </a:t>
            </a:r>
            <a:r>
              <a:rPr lang="fi-FI" sz="1800" dirty="0" err="1" smtClean="0"/>
              <a:t>såsom</a:t>
            </a:r>
            <a:r>
              <a:rPr lang="fi-FI" sz="1800" dirty="0" smtClean="0"/>
              <a:t> </a:t>
            </a:r>
            <a:r>
              <a:rPr lang="fi-FI" sz="1800" dirty="0" err="1" smtClean="0"/>
              <a:t>balans</a:t>
            </a:r>
            <a:r>
              <a:rPr lang="fi-FI" sz="1800" dirty="0" smtClean="0"/>
              <a:t>,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-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redskaps</a:t>
            </a:r>
            <a:r>
              <a:rPr lang="fi-FI" sz="1800" dirty="0" err="1" smtClean="0"/>
              <a:t>hantering</a:t>
            </a:r>
            <a:r>
              <a:rPr lang="fi-FI" sz="1800" dirty="0" smtClean="0"/>
              <a:t>.</a:t>
            </a:r>
            <a:r>
              <a:rPr lang="fi-FI" sz="1800" dirty="0" smtClean="0"/>
              <a:t> </a:t>
            </a:r>
            <a:endParaRPr lang="fi-FI" sz="1800" dirty="0"/>
          </a:p>
          <a:p>
            <a:r>
              <a:rPr lang="fi-FI" sz="1800" dirty="0" err="1" smtClean="0"/>
              <a:t>Vid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 </a:t>
            </a:r>
            <a:r>
              <a:rPr lang="fi-FI" sz="1800" dirty="0" err="1" smtClean="0"/>
              <a:t>utnyttjas</a:t>
            </a:r>
            <a:r>
              <a:rPr lang="fi-FI" sz="1800" dirty="0" smtClean="0"/>
              <a:t>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sinnen</a:t>
            </a:r>
            <a:r>
              <a:rPr lang="fi-FI" sz="1800" dirty="0" smtClean="0"/>
              <a:t> </a:t>
            </a:r>
            <a:r>
              <a:rPr lang="fi-FI" sz="1800" dirty="0" err="1" smtClean="0"/>
              <a:t>liksom</a:t>
            </a:r>
            <a:r>
              <a:rPr lang="fi-FI" sz="1800" dirty="0" smtClean="0"/>
              <a:t> </a:t>
            </a:r>
            <a:r>
              <a:rPr lang="fi-FI" sz="1800" dirty="0" err="1" smtClean="0"/>
              <a:t>aktiverande</a:t>
            </a:r>
            <a:r>
              <a:rPr lang="fi-FI" sz="1800" dirty="0" smtClean="0"/>
              <a:t> </a:t>
            </a:r>
            <a:r>
              <a:rPr lang="fi-FI" sz="1800" dirty="0" err="1" smtClean="0"/>
              <a:t>redskap</a:t>
            </a:r>
            <a:r>
              <a:rPr lang="fi-FI" sz="1800" dirty="0" smtClean="0"/>
              <a:t>.</a:t>
            </a:r>
            <a:r>
              <a:rPr lang="fi-FI" sz="1800" dirty="0" smtClean="0"/>
              <a:t> </a:t>
            </a:r>
            <a:endParaRPr lang="fi-FI" sz="1800" dirty="0"/>
          </a:p>
          <a:p>
            <a:r>
              <a:rPr lang="fi-FI" sz="1800" dirty="0" err="1" smtClean="0"/>
              <a:t>Barnen</a:t>
            </a:r>
            <a:r>
              <a:rPr lang="fi-FI" sz="1800" dirty="0" smtClean="0"/>
              <a:t> </a:t>
            </a:r>
            <a:r>
              <a:rPr lang="fi-FI" sz="1800" dirty="0" err="1" smtClean="0"/>
              <a:t>får</a:t>
            </a:r>
            <a:r>
              <a:rPr lang="fi-FI" sz="1800" dirty="0" smtClean="0"/>
              <a:t> </a:t>
            </a:r>
            <a:r>
              <a:rPr lang="fi-FI" sz="1800" dirty="0" err="1" smtClean="0"/>
              <a:t>erfarenhete</a:t>
            </a:r>
            <a:r>
              <a:rPr lang="fi-FI" sz="1800" dirty="0" smtClean="0"/>
              <a:t> av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röra</a:t>
            </a:r>
            <a:r>
              <a:rPr lang="fi-FI" sz="1800" dirty="0" smtClean="0"/>
              <a:t> </a:t>
            </a:r>
            <a:r>
              <a:rPr lang="fi-FI" sz="1800" dirty="0" err="1" smtClean="0"/>
              <a:t>sig</a:t>
            </a:r>
            <a:r>
              <a:rPr lang="fi-FI" sz="1800" dirty="0" smtClean="0"/>
              <a:t> </a:t>
            </a:r>
            <a:r>
              <a:rPr lang="fi-FI" sz="1800" dirty="0" err="1" smtClean="0"/>
              <a:t>ensam</a:t>
            </a:r>
            <a:r>
              <a:rPr lang="fi-FI" sz="1800" dirty="0" smtClean="0"/>
              <a:t>, i par </a:t>
            </a:r>
            <a:r>
              <a:rPr lang="fi-FI" sz="1800" dirty="0" err="1" smtClean="0"/>
              <a:t>och</a:t>
            </a:r>
            <a:r>
              <a:rPr lang="fi-FI" sz="1800" dirty="0" smtClean="0"/>
              <a:t> i </a:t>
            </a:r>
            <a:r>
              <a:rPr lang="fi-FI" sz="1800" dirty="0" err="1" smtClean="0"/>
              <a:t>grupp</a:t>
            </a:r>
            <a:r>
              <a:rPr lang="fi-FI" sz="1800" dirty="0" smtClean="0"/>
              <a:t>.</a:t>
            </a:r>
            <a:endParaRPr lang="fi-FI" sz="18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86FC6586-2B48-45C6-9788-41FFB29695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6" r="15253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5998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="" xmlns:a16="http://schemas.microsoft.com/office/drawing/2014/main" id="{7521DD34-C6F2-4402-9A01-962807DB65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04D40128-3D33-4E11-80DE-623FAA053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764373"/>
            <a:ext cx="5154508" cy="1293028"/>
          </a:xfrm>
        </p:spPr>
        <p:txBody>
          <a:bodyPr>
            <a:normAutofit/>
          </a:bodyPr>
          <a:lstStyle/>
          <a:p>
            <a:r>
              <a:rPr lang="fi-FI" sz="4000" dirty="0" err="1" smtClean="0"/>
              <a:t>Ledd</a:t>
            </a:r>
            <a:r>
              <a:rPr lang="fi-FI" sz="4000" dirty="0" smtClean="0"/>
              <a:t> </a:t>
            </a:r>
            <a:r>
              <a:rPr lang="fi-FI" sz="4000" dirty="0" err="1" smtClean="0"/>
              <a:t>rörelse</a:t>
            </a:r>
            <a:r>
              <a:rPr lang="fi-FI" sz="4000" dirty="0" smtClean="0"/>
              <a:t> </a:t>
            </a:r>
            <a:r>
              <a:rPr lang="fi-FI" sz="4000" dirty="0" err="1" smtClean="0"/>
              <a:t>inne</a:t>
            </a:r>
            <a:r>
              <a:rPr lang="fi-FI" sz="4000" dirty="0" smtClean="0"/>
              <a:t> i </a:t>
            </a:r>
            <a:r>
              <a:rPr lang="fi-FI" sz="4000" dirty="0" err="1" smtClean="0"/>
              <a:t>förskolan</a:t>
            </a:r>
            <a:endParaRPr lang="fi-FI" sz="40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DBBC140B-7F0B-47A8-A398-03AE3908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5154507" cy="4024125"/>
          </a:xfrm>
        </p:spPr>
        <p:txBody>
          <a:bodyPr>
            <a:normAutofit/>
          </a:bodyPr>
          <a:lstStyle/>
          <a:p>
            <a:r>
              <a:rPr lang="fi-FI" sz="2000" dirty="0" smtClean="0"/>
              <a:t>Alla </a:t>
            </a:r>
            <a:r>
              <a:rPr lang="fi-FI" sz="2000" dirty="0" err="1" smtClean="0"/>
              <a:t>grupper</a:t>
            </a:r>
            <a:r>
              <a:rPr lang="fi-FI" sz="2000" dirty="0" smtClean="0"/>
              <a:t> </a:t>
            </a:r>
            <a:r>
              <a:rPr lang="fi-FI" sz="2000" dirty="0" err="1" smtClean="0"/>
              <a:t>är</a:t>
            </a:r>
            <a:r>
              <a:rPr lang="fi-FI" sz="2000" dirty="0" smtClean="0"/>
              <a:t> i </a:t>
            </a:r>
            <a:r>
              <a:rPr lang="fi-FI" sz="2000" dirty="0" err="1" smtClean="0"/>
              <a:t>gympasalen</a:t>
            </a:r>
            <a:r>
              <a:rPr lang="fi-FI" sz="2000" dirty="0" smtClean="0"/>
              <a:t> en </a:t>
            </a:r>
            <a:r>
              <a:rPr lang="fi-FI" sz="2000" dirty="0" err="1" smtClean="0"/>
              <a:t>gång</a:t>
            </a:r>
            <a:r>
              <a:rPr lang="fi-FI" sz="2000" dirty="0" smtClean="0"/>
              <a:t> / </a:t>
            </a:r>
            <a:r>
              <a:rPr lang="fi-FI" sz="2000" dirty="0" err="1" smtClean="0"/>
              <a:t>vecka</a:t>
            </a:r>
            <a:r>
              <a:rPr lang="fi-FI" sz="2000" dirty="0" smtClean="0"/>
              <a:t>.</a:t>
            </a:r>
          </a:p>
          <a:p>
            <a:r>
              <a:rPr lang="fi-FI" sz="2000" dirty="0" err="1" smtClean="0"/>
              <a:t>Gympasalen</a:t>
            </a:r>
            <a:r>
              <a:rPr lang="fi-FI" sz="2000" dirty="0" smtClean="0"/>
              <a:t> </a:t>
            </a:r>
            <a:r>
              <a:rPr lang="fi-FI" sz="2000" dirty="0" err="1" smtClean="0"/>
              <a:t>används</a:t>
            </a:r>
            <a:r>
              <a:rPr lang="fi-FI" sz="2000" dirty="0" smtClean="0"/>
              <a:t> </a:t>
            </a:r>
            <a:r>
              <a:rPr lang="fi-FI" sz="2000" dirty="0" err="1" smtClean="0"/>
              <a:t>även</a:t>
            </a:r>
            <a:r>
              <a:rPr lang="fi-FI" sz="2000" dirty="0" smtClean="0"/>
              <a:t> </a:t>
            </a:r>
            <a:r>
              <a:rPr lang="fi-FI" sz="2000" dirty="0" err="1" smtClean="0"/>
              <a:t>mornar</a:t>
            </a:r>
            <a:r>
              <a:rPr lang="fi-FI" sz="2000" dirty="0" smtClean="0"/>
              <a:t> </a:t>
            </a:r>
            <a:r>
              <a:rPr lang="fi-FI" sz="2000" dirty="0" err="1" smtClean="0"/>
              <a:t>och</a:t>
            </a:r>
            <a:r>
              <a:rPr lang="fi-FI" sz="2000" dirty="0" smtClean="0"/>
              <a:t> </a:t>
            </a:r>
            <a:r>
              <a:rPr lang="fi-FI" sz="2000" dirty="0" err="1" smtClean="0"/>
              <a:t>eftermiddagar</a:t>
            </a:r>
            <a:r>
              <a:rPr lang="fi-FI" sz="2000" dirty="0" smtClean="0"/>
              <a:t>.</a:t>
            </a:r>
            <a:endParaRPr lang="fi-FI" sz="2000" dirty="0"/>
          </a:p>
          <a:p>
            <a:r>
              <a:rPr lang="fi-FI" sz="2000" dirty="0" err="1" smtClean="0"/>
              <a:t>Bra</a:t>
            </a:r>
            <a:r>
              <a:rPr lang="fi-FI" sz="2000" dirty="0" smtClean="0"/>
              <a:t> </a:t>
            </a:r>
            <a:r>
              <a:rPr lang="fi-FI" sz="2000" dirty="0" err="1" smtClean="0"/>
              <a:t>utbud</a:t>
            </a:r>
            <a:r>
              <a:rPr lang="fi-FI" sz="2000" dirty="0" smtClean="0"/>
              <a:t> av </a:t>
            </a:r>
            <a:r>
              <a:rPr lang="fi-FI" sz="2000" dirty="0" err="1" smtClean="0"/>
              <a:t>gymnastikredskap</a:t>
            </a:r>
            <a:r>
              <a:rPr lang="fi-FI" sz="2000" dirty="0" smtClean="0"/>
              <a:t>.</a:t>
            </a:r>
            <a:endParaRPr lang="fi-FI" sz="2000" dirty="0"/>
          </a:p>
          <a:p>
            <a:r>
              <a:rPr lang="fi-FI" sz="2000" dirty="0" err="1" smtClean="0"/>
              <a:t>Ambullerande</a:t>
            </a:r>
            <a:r>
              <a:rPr lang="fi-FI" sz="2000" dirty="0" smtClean="0"/>
              <a:t> </a:t>
            </a:r>
            <a:r>
              <a:rPr lang="fi-FI" sz="2000" dirty="0" err="1" smtClean="0"/>
              <a:t>gympakassar</a:t>
            </a:r>
            <a:r>
              <a:rPr lang="fi-FI" sz="2000" dirty="0" smtClean="0"/>
              <a:t> </a:t>
            </a:r>
            <a:r>
              <a:rPr lang="fi-FI" sz="2000" dirty="0" err="1" smtClean="0"/>
              <a:t>går</a:t>
            </a:r>
            <a:r>
              <a:rPr lang="fi-FI" sz="2000" dirty="0" smtClean="0"/>
              <a:t> </a:t>
            </a:r>
            <a:r>
              <a:rPr lang="fi-FI" sz="2000" dirty="0" err="1" smtClean="0"/>
              <a:t>runt</a:t>
            </a:r>
            <a:r>
              <a:rPr lang="fi-FI" sz="2000" dirty="0" smtClean="0"/>
              <a:t> i </a:t>
            </a:r>
            <a:r>
              <a:rPr lang="fi-FI" sz="2000" dirty="0" err="1" smtClean="0"/>
              <a:t>grupperma</a:t>
            </a:r>
            <a:r>
              <a:rPr lang="fi-FI" sz="2000" dirty="0" smtClean="0"/>
              <a:t>.</a:t>
            </a:r>
            <a:endParaRPr lang="fi-FI" sz="2000" dirty="0"/>
          </a:p>
          <a:p>
            <a:r>
              <a:rPr lang="fi-FI" sz="2000" dirty="0" err="1" smtClean="0"/>
              <a:t>Tejpad</a:t>
            </a:r>
            <a:r>
              <a:rPr lang="fi-FI" sz="2000" dirty="0" smtClean="0"/>
              <a:t> </a:t>
            </a:r>
            <a:r>
              <a:rPr lang="fi-FI" sz="2000" dirty="0" err="1" smtClean="0"/>
              <a:t>bana</a:t>
            </a:r>
            <a:r>
              <a:rPr lang="fi-FI" sz="2000" dirty="0" smtClean="0"/>
              <a:t> i </a:t>
            </a:r>
            <a:r>
              <a:rPr lang="fi-FI" sz="2000" dirty="0" err="1" smtClean="0"/>
              <a:t>korridoren</a:t>
            </a:r>
            <a:r>
              <a:rPr lang="fi-FI" sz="2000" dirty="0" smtClean="0"/>
              <a:t>.</a:t>
            </a:r>
          </a:p>
          <a:p>
            <a:r>
              <a:rPr lang="fi-FI" sz="2000" dirty="0" smtClean="0"/>
              <a:t>”</a:t>
            </a:r>
            <a:r>
              <a:rPr lang="fi-FI" sz="2000" dirty="0" err="1" smtClean="0"/>
              <a:t>Karusellverksamhet</a:t>
            </a:r>
            <a:r>
              <a:rPr lang="fi-FI" sz="2000" dirty="0" smtClean="0"/>
              <a:t>” i </a:t>
            </a:r>
            <a:r>
              <a:rPr lang="fi-FI" sz="2000" dirty="0" err="1" smtClean="0"/>
              <a:t>samarbete</a:t>
            </a:r>
            <a:r>
              <a:rPr lang="fi-FI" sz="2000" dirty="0" smtClean="0"/>
              <a:t> </a:t>
            </a:r>
            <a:r>
              <a:rPr lang="fi-FI" sz="2000" dirty="0" err="1" smtClean="0"/>
              <a:t>mellan</a:t>
            </a:r>
            <a:r>
              <a:rPr lang="fi-FI" sz="2000" dirty="0" smtClean="0"/>
              <a:t> för </a:t>
            </a:r>
            <a:r>
              <a:rPr lang="fi-FI" sz="2000" dirty="0" err="1" smtClean="0"/>
              <a:t>förskoleklassen</a:t>
            </a:r>
            <a:r>
              <a:rPr lang="fi-FI" sz="2000" dirty="0" smtClean="0"/>
              <a:t> </a:t>
            </a:r>
            <a:r>
              <a:rPr lang="fi-FI" sz="2000" dirty="0" err="1" smtClean="0"/>
              <a:t>och</a:t>
            </a:r>
            <a:r>
              <a:rPr lang="fi-FI" sz="2000" dirty="0" smtClean="0"/>
              <a:t> </a:t>
            </a:r>
            <a:r>
              <a:rPr lang="fi-FI" sz="2000" dirty="0" err="1" smtClean="0"/>
              <a:t>nybörjarundervisningen</a:t>
            </a:r>
            <a:r>
              <a:rPr lang="fi-FI" sz="2000" dirty="0" smtClean="0"/>
              <a:t>.</a:t>
            </a:r>
            <a:endParaRPr lang="fi-FI" sz="2000" dirty="0"/>
          </a:p>
          <a:p>
            <a:endParaRPr lang="fi-FI" sz="2000" dirty="0"/>
          </a:p>
        </p:txBody>
      </p:sp>
      <p:pic>
        <p:nvPicPr>
          <p:cNvPr id="11" name="Kuva 10">
            <a:extLst>
              <a:ext uri="{FF2B5EF4-FFF2-40B4-BE49-F238E27FC236}">
                <a16:creationId xmlns="" xmlns:a16="http://schemas.microsoft.com/office/drawing/2014/main" id="{906F8234-5BF6-4505-AE21-E45AE2AE2D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9791"/>
          <a:stretch/>
        </p:blipFill>
        <p:spPr>
          <a:xfrm>
            <a:off x="6417731" y="10"/>
            <a:ext cx="3270176" cy="393348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="" xmlns:a16="http://schemas.microsoft.com/office/drawing/2014/main" id="{EE44A46E-1370-4EC2-A429-5EA6D424F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0" b="5"/>
          <a:stretch/>
        </p:blipFill>
        <p:spPr>
          <a:xfrm rot="5400000">
            <a:off x="9717963" y="64211"/>
            <a:ext cx="2538248" cy="240982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="" xmlns:a16="http://schemas.microsoft.com/office/drawing/2014/main" id="{6D1F1D76-9F8E-49F7-A432-69FE7CEF42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5" r="7" b="9561"/>
          <a:stretch/>
        </p:blipFill>
        <p:spPr>
          <a:xfrm>
            <a:off x="9782176" y="2624474"/>
            <a:ext cx="2409827" cy="130902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="" xmlns:a16="http://schemas.microsoft.com/office/drawing/2014/main" id="{F2D462D9-4E8E-4941-A4A4-F7E899B776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0" r="2" b="33515"/>
          <a:stretch/>
        </p:blipFill>
        <p:spPr>
          <a:xfrm>
            <a:off x="6417734" y="4019723"/>
            <a:ext cx="5774266" cy="28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72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C2CDC1E9-E199-468C-ADE0-677F7707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fi-FI" dirty="0" err="1" smtClean="0"/>
              <a:t>Gympakasse</a:t>
            </a:r>
            <a:r>
              <a:rPr lang="fi-FI" dirty="0" smtClean="0"/>
              <a:t> 1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DF98BFB4-C4E2-47C5-A876-8B4BBCD82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r>
              <a:rPr lang="fi-FI" dirty="0" err="1" smtClean="0"/>
              <a:t>Hej</a:t>
            </a:r>
            <a:r>
              <a:rPr lang="fi-FI" dirty="0" smtClean="0"/>
              <a:t>, </a:t>
            </a:r>
            <a:r>
              <a:rPr lang="fi-FI" dirty="0" err="1" smtClean="0"/>
              <a:t>jag</a:t>
            </a:r>
            <a:r>
              <a:rPr lang="fi-FI" dirty="0" smtClean="0"/>
              <a:t> </a:t>
            </a:r>
            <a:r>
              <a:rPr lang="fi-FI" dirty="0" err="1" smtClean="0"/>
              <a:t>är</a:t>
            </a:r>
            <a:r>
              <a:rPr lang="fi-FI" dirty="0" smtClean="0"/>
              <a:t> en </a:t>
            </a:r>
            <a:r>
              <a:rPr lang="fi-FI" dirty="0" err="1" smtClean="0"/>
              <a:t>Slappna</a:t>
            </a:r>
            <a:r>
              <a:rPr lang="fi-FI" dirty="0" smtClean="0"/>
              <a:t> av-</a:t>
            </a:r>
            <a:r>
              <a:rPr lang="fi-FI" dirty="0" err="1" smtClean="0"/>
              <a:t>påse</a:t>
            </a:r>
            <a:r>
              <a:rPr lang="fi-FI" dirty="0" smtClean="0"/>
              <a:t>.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mig</a:t>
            </a:r>
            <a:r>
              <a:rPr lang="fi-FI" dirty="0" smtClean="0"/>
              <a:t> </a:t>
            </a:r>
            <a:r>
              <a:rPr lang="fi-FI" dirty="0" err="1" smtClean="0"/>
              <a:t>kan</a:t>
            </a:r>
            <a:r>
              <a:rPr lang="fi-FI" dirty="0" smtClean="0"/>
              <a:t> </a:t>
            </a:r>
            <a:r>
              <a:rPr lang="fi-FI" dirty="0" err="1" smtClean="0"/>
              <a:t>ni</a:t>
            </a:r>
            <a:r>
              <a:rPr lang="fi-FI" dirty="0" smtClean="0"/>
              <a:t> </a:t>
            </a:r>
            <a:r>
              <a:rPr lang="fi-FI" dirty="0" err="1" smtClean="0"/>
              <a:t>göra</a:t>
            </a:r>
            <a:r>
              <a:rPr lang="fi-FI" dirty="0" smtClean="0"/>
              <a:t> </a:t>
            </a:r>
            <a:r>
              <a:rPr lang="fi-FI" dirty="0" err="1" smtClean="0"/>
              <a:t>saker</a:t>
            </a:r>
            <a:r>
              <a:rPr lang="fi-FI" dirty="0" smtClean="0"/>
              <a:t> </a:t>
            </a:r>
            <a:r>
              <a:rPr lang="fi-FI" dirty="0" err="1" smtClean="0"/>
              <a:t>som</a:t>
            </a:r>
            <a:r>
              <a:rPr lang="fi-FI" dirty="0" smtClean="0"/>
              <a:t> </a:t>
            </a:r>
            <a:r>
              <a:rPr lang="fi-FI" dirty="0" err="1" smtClean="0"/>
              <a:t>har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avslappning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</a:t>
            </a:r>
            <a:r>
              <a:rPr lang="fi-FI" dirty="0" err="1" smtClean="0"/>
              <a:t>göra</a:t>
            </a:r>
            <a:r>
              <a:rPr lang="fi-FI" dirty="0" smtClean="0"/>
              <a:t>.</a:t>
            </a:r>
            <a:r>
              <a:rPr lang="fi-FI" dirty="0" smtClean="0"/>
              <a:t> </a:t>
            </a:r>
            <a:r>
              <a:rPr lang="fi-FI" dirty="0" err="1" smtClean="0"/>
              <a:t>Ta</a:t>
            </a:r>
            <a:r>
              <a:rPr lang="fi-FI" dirty="0" smtClean="0"/>
              <a:t> en </a:t>
            </a:r>
            <a:r>
              <a:rPr lang="fi-FI" dirty="0" err="1" smtClean="0"/>
              <a:t>titt</a:t>
            </a:r>
            <a:r>
              <a:rPr lang="fi-FI" dirty="0" smtClean="0"/>
              <a:t> i </a:t>
            </a:r>
            <a:r>
              <a:rPr lang="fi-FI" dirty="0" err="1" smtClean="0"/>
              <a:t>påsen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fundera</a:t>
            </a:r>
            <a:r>
              <a:rPr lang="fi-FI" dirty="0" smtClean="0"/>
              <a:t> </a:t>
            </a:r>
            <a:r>
              <a:rPr lang="fi-FI" dirty="0" err="1" smtClean="0"/>
              <a:t>på</a:t>
            </a:r>
            <a:r>
              <a:rPr lang="fi-FI" dirty="0" smtClean="0"/>
              <a:t> </a:t>
            </a:r>
            <a:r>
              <a:rPr lang="fi-FI" dirty="0" err="1" smtClean="0"/>
              <a:t>vilka</a:t>
            </a:r>
            <a:r>
              <a:rPr lang="fi-FI" dirty="0" smtClean="0"/>
              <a:t> </a:t>
            </a:r>
            <a:r>
              <a:rPr lang="fi-FI" dirty="0" err="1" smtClean="0"/>
              <a:t>avslappningsövningar</a:t>
            </a:r>
            <a:r>
              <a:rPr lang="fi-FI" dirty="0" smtClean="0"/>
              <a:t> </a:t>
            </a:r>
            <a:r>
              <a:rPr lang="fi-FI" dirty="0" err="1" smtClean="0"/>
              <a:t>ni</a:t>
            </a:r>
            <a:r>
              <a:rPr lang="fi-FI" dirty="0" smtClean="0"/>
              <a:t> </a:t>
            </a:r>
            <a:r>
              <a:rPr lang="fi-FI" dirty="0" err="1" smtClean="0"/>
              <a:t>kan</a:t>
            </a:r>
            <a:r>
              <a:rPr lang="fi-FI" dirty="0" smtClean="0"/>
              <a:t> </a:t>
            </a:r>
            <a:r>
              <a:rPr lang="fi-FI" dirty="0" err="1" smtClean="0"/>
              <a:t>göra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mig</a:t>
            </a:r>
            <a:r>
              <a:rPr lang="fi-FI" dirty="0" smtClean="0"/>
              <a:t>. </a:t>
            </a:r>
          </a:p>
          <a:p>
            <a:r>
              <a:rPr lang="fi-FI" dirty="0" err="1" smtClean="0"/>
              <a:t>Vad</a:t>
            </a:r>
            <a:r>
              <a:rPr lang="fi-FI" dirty="0" smtClean="0"/>
              <a:t> </a:t>
            </a:r>
            <a:r>
              <a:rPr lang="fi-FI" dirty="0" err="1" smtClean="0"/>
              <a:t>fint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du </a:t>
            </a:r>
            <a:r>
              <a:rPr lang="fi-FI" dirty="0" err="1" smtClean="0"/>
              <a:t>tog</a:t>
            </a:r>
            <a:r>
              <a:rPr lang="fi-FI" dirty="0" smtClean="0"/>
              <a:t> en </a:t>
            </a:r>
            <a:r>
              <a:rPr lang="fi-FI" dirty="0" err="1" smtClean="0"/>
              <a:t>lugn</a:t>
            </a:r>
            <a:r>
              <a:rPr lang="fi-FI" dirty="0" smtClean="0"/>
              <a:t> </a:t>
            </a:r>
            <a:r>
              <a:rPr lang="fi-FI" dirty="0" err="1" smtClean="0"/>
              <a:t>stund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mig</a:t>
            </a:r>
            <a:r>
              <a:rPr lang="fi-FI" dirty="0" smtClean="0"/>
              <a:t>!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DEB61800-AB58-4CBB-862D-430A5B4E48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07" b="1"/>
          <a:stretch/>
        </p:blipFill>
        <p:spPr>
          <a:xfrm rot="5400000">
            <a:off x="6032556" y="698138"/>
            <a:ext cx="5577837" cy="54617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2291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DD687CC4-4A16-439A-9C5D-B6CE0305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fi-FI" dirty="0" err="1" smtClean="0"/>
              <a:t>Gympakasse</a:t>
            </a:r>
            <a:r>
              <a:rPr lang="fi-FI" dirty="0" smtClean="0"/>
              <a:t> 2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B6C234F6-AA8F-4FD8-A3C0-C08E95F13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r>
              <a:rPr lang="fi-FI" dirty="0" err="1" smtClean="0"/>
              <a:t>Hej</a:t>
            </a:r>
            <a:r>
              <a:rPr lang="fi-FI" dirty="0" smtClean="0"/>
              <a:t>, </a:t>
            </a:r>
            <a:r>
              <a:rPr lang="fi-FI" dirty="0" err="1" smtClean="0"/>
              <a:t>jag</a:t>
            </a:r>
            <a:r>
              <a:rPr lang="fi-FI" dirty="0" smtClean="0"/>
              <a:t> </a:t>
            </a:r>
            <a:r>
              <a:rPr lang="fi-FI" dirty="0" err="1" smtClean="0"/>
              <a:t>är</a:t>
            </a:r>
            <a:r>
              <a:rPr lang="fi-FI" dirty="0" smtClean="0"/>
              <a:t> en </a:t>
            </a:r>
            <a:r>
              <a:rPr lang="fi-FI" dirty="0" err="1" smtClean="0"/>
              <a:t>Balans-kasse</a:t>
            </a:r>
            <a:r>
              <a:rPr lang="fi-FI" dirty="0" smtClean="0"/>
              <a:t>.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mig</a:t>
            </a:r>
            <a:r>
              <a:rPr lang="fi-FI" dirty="0" smtClean="0"/>
              <a:t> </a:t>
            </a:r>
            <a:r>
              <a:rPr lang="fi-FI" dirty="0" err="1" smtClean="0"/>
              <a:t>kan</a:t>
            </a:r>
            <a:r>
              <a:rPr lang="fi-FI" dirty="0" smtClean="0"/>
              <a:t> </a:t>
            </a:r>
            <a:r>
              <a:rPr lang="fi-FI" dirty="0" err="1" smtClean="0"/>
              <a:t>ni</a:t>
            </a:r>
            <a:r>
              <a:rPr lang="fi-FI" dirty="0" smtClean="0"/>
              <a:t> </a:t>
            </a:r>
            <a:r>
              <a:rPr lang="fi-FI" dirty="0" err="1" smtClean="0"/>
              <a:t>göra</a:t>
            </a:r>
            <a:r>
              <a:rPr lang="fi-FI" dirty="0" smtClean="0"/>
              <a:t> </a:t>
            </a:r>
            <a:r>
              <a:rPr lang="fi-FI" dirty="0" err="1" smtClean="0"/>
              <a:t>saker</a:t>
            </a:r>
            <a:r>
              <a:rPr lang="fi-FI" dirty="0" smtClean="0"/>
              <a:t> </a:t>
            </a:r>
            <a:r>
              <a:rPr lang="fi-FI" dirty="0" err="1" smtClean="0"/>
              <a:t>som</a:t>
            </a:r>
            <a:r>
              <a:rPr lang="fi-FI" dirty="0" smtClean="0"/>
              <a:t> </a:t>
            </a:r>
            <a:r>
              <a:rPr lang="fi-FI" dirty="0" err="1" smtClean="0"/>
              <a:t>har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balansen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</a:t>
            </a:r>
            <a:r>
              <a:rPr lang="fi-FI" dirty="0" err="1" smtClean="0"/>
              <a:t>göra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Ta</a:t>
            </a:r>
            <a:r>
              <a:rPr lang="fi-FI" dirty="0" smtClean="0"/>
              <a:t> en </a:t>
            </a:r>
            <a:r>
              <a:rPr lang="fi-FI" dirty="0" err="1" smtClean="0"/>
              <a:t>titt</a:t>
            </a:r>
            <a:r>
              <a:rPr lang="fi-FI" dirty="0" smtClean="0"/>
              <a:t> i </a:t>
            </a:r>
            <a:r>
              <a:rPr lang="fi-FI" dirty="0" err="1" smtClean="0"/>
              <a:t>påsen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fundera</a:t>
            </a:r>
            <a:r>
              <a:rPr lang="fi-FI" dirty="0" smtClean="0"/>
              <a:t> </a:t>
            </a:r>
            <a:r>
              <a:rPr lang="fi-FI" dirty="0" err="1" smtClean="0"/>
              <a:t>på</a:t>
            </a:r>
            <a:r>
              <a:rPr lang="fi-FI" dirty="0" smtClean="0"/>
              <a:t> </a:t>
            </a:r>
            <a:r>
              <a:rPr lang="fi-FI" dirty="0" err="1" smtClean="0"/>
              <a:t>hurdana</a:t>
            </a:r>
            <a:r>
              <a:rPr lang="fi-FI" dirty="0" smtClean="0"/>
              <a:t> </a:t>
            </a:r>
            <a:r>
              <a:rPr lang="fi-FI" dirty="0" err="1" smtClean="0"/>
              <a:t>balansövningar</a:t>
            </a:r>
            <a:r>
              <a:rPr lang="fi-FI" dirty="0" smtClean="0"/>
              <a:t> </a:t>
            </a:r>
            <a:r>
              <a:rPr lang="fi-FI" dirty="0" err="1" smtClean="0"/>
              <a:t>ni</a:t>
            </a:r>
            <a:r>
              <a:rPr lang="fi-FI" dirty="0" smtClean="0"/>
              <a:t> </a:t>
            </a:r>
            <a:r>
              <a:rPr lang="fi-FI" dirty="0" err="1" smtClean="0"/>
              <a:t>kan</a:t>
            </a:r>
            <a:r>
              <a:rPr lang="fi-FI" dirty="0" smtClean="0"/>
              <a:t> </a:t>
            </a:r>
            <a:r>
              <a:rPr lang="fi-FI" dirty="0" err="1" smtClean="0"/>
              <a:t>göra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mig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Vad</a:t>
            </a:r>
            <a:r>
              <a:rPr lang="fi-FI" dirty="0" smtClean="0"/>
              <a:t> </a:t>
            </a:r>
            <a:r>
              <a:rPr lang="fi-FI" dirty="0" err="1" smtClean="0"/>
              <a:t>fint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du </a:t>
            </a:r>
            <a:r>
              <a:rPr lang="fi-FI" dirty="0" err="1" smtClean="0"/>
              <a:t>rör</a:t>
            </a:r>
            <a:r>
              <a:rPr lang="fi-FI" dirty="0" smtClean="0"/>
              <a:t> </a:t>
            </a:r>
            <a:r>
              <a:rPr lang="fi-FI" dirty="0" err="1" smtClean="0"/>
              <a:t>dig</a:t>
            </a:r>
            <a:r>
              <a:rPr lang="fi-FI" dirty="0" smtClean="0"/>
              <a:t> </a:t>
            </a:r>
            <a:r>
              <a:rPr lang="fi-FI" dirty="0" err="1" smtClean="0"/>
              <a:t>tillsammans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mig</a:t>
            </a:r>
            <a:r>
              <a:rPr lang="fi-FI" dirty="0" smtClean="0"/>
              <a:t>! 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AC29BB88-8A72-4699-BC8F-29E28C06A0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5" r="19317" b="1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19185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7623320-3EE5-4946-A27A-289F7E37F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Rörelseglädje</a:t>
            </a:r>
            <a:r>
              <a:rPr lang="fi-FI" dirty="0" smtClean="0"/>
              <a:t> </a:t>
            </a:r>
            <a:r>
              <a:rPr lang="fi-FI" dirty="0" err="1" smtClean="0"/>
              <a:t>ute</a:t>
            </a:r>
            <a:r>
              <a:rPr lang="fi-FI" dirty="0" smtClean="0"/>
              <a:t> </a:t>
            </a:r>
            <a:r>
              <a:rPr lang="fi-FI" dirty="0" err="1" smtClean="0"/>
              <a:t>på</a:t>
            </a:r>
            <a:r>
              <a:rPr lang="fi-FI" dirty="0" smtClean="0"/>
              <a:t> </a:t>
            </a:r>
            <a:r>
              <a:rPr lang="fi-FI" dirty="0" err="1" smtClean="0"/>
              <a:t>gården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5AB6FB8B-3218-4728-BA9B-FE2F49DFD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fi-FI" sz="1800" dirty="0" smtClean="0"/>
              <a:t>Vi </a:t>
            </a:r>
            <a:r>
              <a:rPr lang="fi-FI" sz="1800" dirty="0" err="1" smtClean="0"/>
              <a:t>ger</a:t>
            </a:r>
            <a:r>
              <a:rPr lang="fi-FI" sz="1800" dirty="0" smtClean="0"/>
              <a:t> </a:t>
            </a:r>
            <a:r>
              <a:rPr lang="fi-FI" sz="1800" dirty="0" err="1" smtClean="0"/>
              <a:t>tid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utrymnme</a:t>
            </a:r>
            <a:r>
              <a:rPr lang="fi-FI" sz="1800" dirty="0" smtClean="0"/>
              <a:t> för </a:t>
            </a:r>
            <a:r>
              <a:rPr lang="fi-FI" sz="1800" dirty="0" err="1" smtClean="0"/>
              <a:t>barnets</a:t>
            </a:r>
            <a:r>
              <a:rPr lang="fi-FI" sz="1800" dirty="0" smtClean="0"/>
              <a:t> </a:t>
            </a:r>
            <a:r>
              <a:rPr lang="fi-FI" sz="1800" dirty="0" err="1" smtClean="0"/>
              <a:t>egna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smtClean="0"/>
              <a:t>Vi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utomhus</a:t>
            </a:r>
            <a:r>
              <a:rPr lang="fi-FI" sz="1800" dirty="0" smtClean="0"/>
              <a:t> 2 </a:t>
            </a:r>
            <a:r>
              <a:rPr lang="fi-FI" sz="1800" dirty="0" err="1" smtClean="0"/>
              <a:t>ggr</a:t>
            </a:r>
            <a:r>
              <a:rPr lang="fi-FI" sz="1800" dirty="0" smtClean="0"/>
              <a:t>/</a:t>
            </a:r>
            <a:r>
              <a:rPr lang="fi-FI" sz="1800" dirty="0" err="1" smtClean="0"/>
              <a:t>dag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Utomhusreglerna</a:t>
            </a:r>
            <a:r>
              <a:rPr lang="fi-FI" sz="1800" dirty="0" smtClean="0"/>
              <a:t> </a:t>
            </a:r>
            <a:r>
              <a:rPr lang="fi-FI" sz="1800" dirty="0" err="1" smtClean="0"/>
              <a:t>tillåter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stöder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smtClean="0"/>
              <a:t>Vi </a:t>
            </a:r>
            <a:r>
              <a:rPr lang="fi-FI" sz="1800" dirty="0" err="1" smtClean="0"/>
              <a:t>uppmärksammar</a:t>
            </a:r>
            <a:r>
              <a:rPr lang="fi-FI" sz="1800" dirty="0" smtClean="0"/>
              <a:t> </a:t>
            </a:r>
            <a:r>
              <a:rPr lang="fi-FI" sz="1800" dirty="0" err="1" smtClean="0"/>
              <a:t>det</a:t>
            </a:r>
            <a:r>
              <a:rPr lang="fi-FI" sz="1800" dirty="0" smtClean="0"/>
              <a:t> </a:t>
            </a:r>
            <a:r>
              <a:rPr lang="fi-FI" sz="1800" dirty="0" err="1" smtClean="0"/>
              <a:t>som</a:t>
            </a:r>
            <a:r>
              <a:rPr lang="fi-FI" sz="1800" dirty="0" smtClean="0"/>
              <a:t> </a:t>
            </a:r>
            <a:r>
              <a:rPr lang="fi-FI" sz="1800" dirty="0" err="1" smtClean="0"/>
              <a:t>barnen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intresserade</a:t>
            </a:r>
            <a:r>
              <a:rPr lang="fi-FI" sz="1800" dirty="0" smtClean="0"/>
              <a:t> av.</a:t>
            </a:r>
            <a:endParaRPr lang="fi-FI" sz="1800" dirty="0"/>
          </a:p>
          <a:p>
            <a:r>
              <a:rPr lang="fi-FI" sz="1800" dirty="0" smtClean="0"/>
              <a:t>Vi </a:t>
            </a:r>
            <a:r>
              <a:rPr lang="fi-FI" sz="1800" dirty="0" err="1" smtClean="0"/>
              <a:t>varierar</a:t>
            </a:r>
            <a:r>
              <a:rPr lang="fi-FI" sz="1800" dirty="0" smtClean="0"/>
              <a:t> </a:t>
            </a:r>
            <a:r>
              <a:rPr lang="fi-FI" sz="1800" dirty="0" err="1" smtClean="0"/>
              <a:t>aktiviteterna</a:t>
            </a:r>
            <a:r>
              <a:rPr lang="fi-FI" sz="1800" dirty="0" smtClean="0"/>
              <a:t> </a:t>
            </a:r>
            <a:r>
              <a:rPr lang="fi-FI" sz="1800" dirty="0" err="1" smtClean="0"/>
              <a:t>enligt</a:t>
            </a:r>
            <a:r>
              <a:rPr lang="fi-FI" sz="1800" dirty="0" smtClean="0"/>
              <a:t> </a:t>
            </a:r>
            <a:r>
              <a:rPr lang="fi-FI" sz="1800" dirty="0" err="1" smtClean="0"/>
              <a:t>årstiderna</a:t>
            </a:r>
            <a:r>
              <a:rPr lang="fi-FI" sz="1800" dirty="0" smtClean="0"/>
              <a:t>.</a:t>
            </a:r>
            <a:endParaRPr lang="fi-FI" sz="1800" dirty="0"/>
          </a:p>
          <a:p>
            <a:endParaRPr lang="fi-FI" sz="1800" dirty="0"/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="" xmlns:a16="http://schemas.microsoft.com/office/drawing/2014/main" id="{0348A0CA-1FC2-475A-8E5B-E25690148E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" r="2" b="6880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9948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592D63F-49C7-4686-84AA-41DD12568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Rörelseglädje</a:t>
            </a:r>
            <a:r>
              <a:rPr lang="fi-FI" dirty="0" smtClean="0"/>
              <a:t> i </a:t>
            </a:r>
            <a:r>
              <a:rPr lang="fi-FI" dirty="0" err="1" smtClean="0"/>
              <a:t>skogen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A95D0989-9EA3-47CB-9054-D3641A926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fi-FI" sz="1800" dirty="0" err="1" smtClean="0"/>
              <a:t>Utflykter</a:t>
            </a:r>
            <a:r>
              <a:rPr lang="fi-FI" sz="1800" dirty="0" smtClean="0"/>
              <a:t> i </a:t>
            </a:r>
            <a:r>
              <a:rPr lang="fi-FI" sz="1800" dirty="0" err="1" smtClean="0"/>
              <a:t>naturen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utforskning</a:t>
            </a:r>
            <a:r>
              <a:rPr lang="fi-FI" sz="1800" dirty="0" smtClean="0"/>
              <a:t> av </a:t>
            </a:r>
            <a:r>
              <a:rPr lang="fi-FI" sz="1800" dirty="0" err="1" smtClean="0"/>
              <a:t>miljön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en </a:t>
            </a:r>
            <a:r>
              <a:rPr lang="fi-FI" sz="1800" dirty="0" err="1" smtClean="0"/>
              <a:t>viktig</a:t>
            </a:r>
            <a:r>
              <a:rPr lang="fi-FI" sz="1800" dirty="0" smtClean="0"/>
              <a:t> del i </a:t>
            </a:r>
            <a:r>
              <a:rPr lang="fi-FI" sz="1800" dirty="0" err="1" smtClean="0"/>
              <a:t>småbarnsfostran</a:t>
            </a:r>
            <a:r>
              <a:rPr lang="fi-FI" sz="1800" dirty="0" smtClean="0"/>
              <a:t>. </a:t>
            </a:r>
            <a:endParaRPr lang="fi-FI" sz="1800" dirty="0"/>
          </a:p>
          <a:p>
            <a:r>
              <a:rPr lang="fi-FI" sz="1800" dirty="0" err="1" smtClean="0"/>
              <a:t>Tillräckligt</a:t>
            </a:r>
            <a:r>
              <a:rPr lang="fi-FI" sz="1800" dirty="0" smtClean="0"/>
              <a:t> </a:t>
            </a:r>
            <a:r>
              <a:rPr lang="fi-FI" sz="1800" dirty="0" err="1" smtClean="0"/>
              <a:t>med</a:t>
            </a:r>
            <a:r>
              <a:rPr lang="fi-FI" sz="1800" dirty="0" smtClean="0"/>
              <a:t> </a:t>
            </a:r>
            <a:r>
              <a:rPr lang="fi-FI" sz="1800" dirty="0" err="1" smtClean="0"/>
              <a:t>fysisk</a:t>
            </a:r>
            <a:r>
              <a:rPr lang="fi-FI" sz="1800" dirty="0" smtClean="0"/>
              <a:t> </a:t>
            </a:r>
            <a:r>
              <a:rPr lang="fi-FI" sz="1800" dirty="0" err="1" smtClean="0"/>
              <a:t>aktivitet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viktigt</a:t>
            </a:r>
            <a:r>
              <a:rPr lang="fi-FI" sz="1800" dirty="0" smtClean="0"/>
              <a:t> för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barnet</a:t>
            </a:r>
            <a:r>
              <a:rPr lang="fi-FI" sz="1800" dirty="0" smtClean="0"/>
              <a:t> </a:t>
            </a:r>
            <a:r>
              <a:rPr lang="fi-FI" sz="1800" dirty="0" err="1" smtClean="0"/>
              <a:t>ska</a:t>
            </a:r>
            <a:r>
              <a:rPr lang="fi-FI" sz="1800" dirty="0" smtClean="0"/>
              <a:t> </a:t>
            </a:r>
            <a:r>
              <a:rPr lang="fi-FI" sz="1800" dirty="0" err="1" smtClean="0"/>
              <a:t>växa</a:t>
            </a:r>
            <a:r>
              <a:rPr lang="fi-FI" sz="1800" dirty="0" smtClean="0"/>
              <a:t>, </a:t>
            </a:r>
            <a:r>
              <a:rPr lang="fi-FI" sz="1800" dirty="0" err="1" smtClean="0"/>
              <a:t>utvecklas</a:t>
            </a:r>
            <a:r>
              <a:rPr lang="fi-FI" sz="1800" dirty="0" smtClean="0"/>
              <a:t>, </a:t>
            </a:r>
            <a:r>
              <a:rPr lang="fi-FI" sz="1800" dirty="0" err="1" smtClean="0"/>
              <a:t>lära</a:t>
            </a:r>
            <a:r>
              <a:rPr lang="fi-FI" sz="1800" dirty="0" smtClean="0"/>
              <a:t> </a:t>
            </a:r>
            <a:r>
              <a:rPr lang="fi-FI" sz="1800" dirty="0" err="1" smtClean="0"/>
              <a:t>sig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må</a:t>
            </a:r>
            <a:r>
              <a:rPr lang="fi-FI" sz="1800" dirty="0" smtClean="0"/>
              <a:t> </a:t>
            </a:r>
            <a:r>
              <a:rPr lang="fi-FI" sz="1800" dirty="0" err="1" smtClean="0"/>
              <a:t>bra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Rörelse</a:t>
            </a:r>
            <a:r>
              <a:rPr lang="fi-FI" sz="1800" dirty="0" smtClean="0"/>
              <a:t> </a:t>
            </a:r>
            <a:r>
              <a:rPr lang="fi-FI" sz="1800" dirty="0" err="1" smtClean="0"/>
              <a:t>tillsammans</a:t>
            </a:r>
            <a:r>
              <a:rPr lang="fi-FI" sz="1800" dirty="0" smtClean="0"/>
              <a:t> </a:t>
            </a:r>
            <a:r>
              <a:rPr lang="fi-FI" sz="1800" dirty="0" err="1" smtClean="0"/>
              <a:t>med</a:t>
            </a:r>
            <a:r>
              <a:rPr lang="fi-FI" sz="1800" dirty="0" smtClean="0"/>
              <a:t> </a:t>
            </a:r>
            <a:r>
              <a:rPr lang="fi-FI" sz="1800" dirty="0" err="1" smtClean="0"/>
              <a:t>gruppen</a:t>
            </a:r>
            <a:r>
              <a:rPr lang="fi-FI" sz="1800" dirty="0" smtClean="0"/>
              <a:t> </a:t>
            </a:r>
            <a:r>
              <a:rPr lang="fi-FI" sz="1800" dirty="0" err="1" smtClean="0"/>
              <a:t>utvecklar</a:t>
            </a:r>
            <a:r>
              <a:rPr lang="fi-FI" sz="1800" dirty="0" smtClean="0"/>
              <a:t> </a:t>
            </a:r>
            <a:r>
              <a:rPr lang="fi-FI" sz="1800" dirty="0" err="1" smtClean="0"/>
              <a:t>barnets</a:t>
            </a:r>
            <a:r>
              <a:rPr lang="fi-FI" sz="1800" dirty="0" smtClean="0"/>
              <a:t> </a:t>
            </a:r>
            <a:r>
              <a:rPr lang="fi-FI" sz="1800" dirty="0" err="1" smtClean="0"/>
              <a:t>sociala</a:t>
            </a:r>
            <a:r>
              <a:rPr lang="fi-FI" sz="1800" dirty="0" smtClean="0"/>
              <a:t> </a:t>
            </a:r>
            <a:r>
              <a:rPr lang="fi-FI" sz="1800" dirty="0" err="1" smtClean="0"/>
              <a:t>förmågor</a:t>
            </a:r>
            <a:r>
              <a:rPr lang="fi-FI" sz="1800" dirty="0" smtClean="0"/>
              <a:t> </a:t>
            </a:r>
            <a:r>
              <a:rPr lang="fi-FI" sz="1800" dirty="0" err="1" smtClean="0"/>
              <a:t>såsom</a:t>
            </a:r>
            <a:r>
              <a:rPr lang="fi-FI" sz="1800" dirty="0" smtClean="0"/>
              <a:t> </a:t>
            </a:r>
            <a:r>
              <a:rPr lang="fi-FI" sz="1800" dirty="0" err="1" smtClean="0"/>
              <a:t>växelverkan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självreglering</a:t>
            </a:r>
            <a:r>
              <a:rPr lang="fi-FI" sz="1800" dirty="0" smtClean="0"/>
              <a:t>.</a:t>
            </a:r>
            <a:endParaRPr lang="fi-FI" sz="1800" dirty="0"/>
          </a:p>
        </p:txBody>
      </p:sp>
      <p:sp>
        <p:nvSpPr>
          <p:cNvPr id="12" name="Freeform: Shape 9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64638DFA-3E76-4BB1-B6A2-CB474EE477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4621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8829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A6B98E0E-28C6-478D-B5B0-CBFCF31FE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LiikU-evenemang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82BEB85F-2C35-4F8D-8022-A483E8CFF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fi-FI" sz="1800" dirty="0" err="1" smtClean="0"/>
              <a:t>Det</a:t>
            </a:r>
            <a:r>
              <a:rPr lang="fi-FI" sz="1800" dirty="0" smtClean="0"/>
              <a:t> </a:t>
            </a:r>
            <a:r>
              <a:rPr lang="fi-FI" sz="1800" dirty="0" err="1" smtClean="0"/>
              <a:t>ordnas</a:t>
            </a:r>
            <a:r>
              <a:rPr lang="fi-FI" sz="1800" dirty="0" smtClean="0"/>
              <a:t>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idrottsevenemang</a:t>
            </a:r>
            <a:r>
              <a:rPr lang="fi-FI" sz="1800" dirty="0" smtClean="0"/>
              <a:t> </a:t>
            </a:r>
            <a:r>
              <a:rPr lang="fi-FI" sz="1800" dirty="0" err="1" smtClean="0"/>
              <a:t>ute</a:t>
            </a:r>
            <a:r>
              <a:rPr lang="fi-FI" sz="1800" dirty="0" smtClean="0"/>
              <a:t> </a:t>
            </a:r>
            <a:r>
              <a:rPr lang="fi-FI" sz="1800" dirty="0" err="1" smtClean="0"/>
              <a:t>på</a:t>
            </a:r>
            <a:r>
              <a:rPr lang="fi-FI" sz="1800" dirty="0" smtClean="0"/>
              <a:t> </a:t>
            </a:r>
            <a:r>
              <a:rPr lang="fi-FI" sz="1800" dirty="0" err="1" smtClean="0"/>
              <a:t>förskolornas</a:t>
            </a:r>
            <a:r>
              <a:rPr lang="fi-FI" sz="1800" dirty="0" smtClean="0"/>
              <a:t> </a:t>
            </a:r>
            <a:r>
              <a:rPr lang="fi-FI" sz="1800" dirty="0" err="1" smtClean="0"/>
              <a:t>gårdar</a:t>
            </a:r>
            <a:r>
              <a:rPr lang="fi-FI" sz="1800" dirty="0" smtClean="0"/>
              <a:t> 3 </a:t>
            </a:r>
            <a:r>
              <a:rPr lang="fi-FI" sz="1800" dirty="0" err="1" smtClean="0"/>
              <a:t>ggr</a:t>
            </a:r>
            <a:r>
              <a:rPr lang="fi-FI" sz="1800" dirty="0" smtClean="0"/>
              <a:t>/</a:t>
            </a:r>
            <a:r>
              <a:rPr lang="fi-FI" sz="1800" dirty="0" err="1" smtClean="0"/>
              <a:t>år</a:t>
            </a:r>
            <a:r>
              <a:rPr lang="fi-FI" sz="1800" dirty="0" smtClean="0"/>
              <a:t>. </a:t>
            </a:r>
            <a:endParaRPr lang="fi-FI" sz="1800" dirty="0"/>
          </a:p>
          <a:p>
            <a:r>
              <a:rPr lang="fi-FI" sz="1800" dirty="0" err="1" smtClean="0"/>
              <a:t>Två</a:t>
            </a:r>
            <a:r>
              <a:rPr lang="fi-FI" sz="1800" dirty="0" smtClean="0"/>
              <a:t> </a:t>
            </a:r>
            <a:r>
              <a:rPr lang="fi-FI" sz="1800" dirty="0" err="1" smtClean="0"/>
              <a:t>evenemang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avsedda</a:t>
            </a:r>
            <a:r>
              <a:rPr lang="fi-FI" sz="1800" dirty="0" smtClean="0"/>
              <a:t> för </a:t>
            </a:r>
            <a:r>
              <a:rPr lang="fi-FI" sz="1800" dirty="0" err="1" smtClean="0"/>
              <a:t>familjerna</a:t>
            </a:r>
            <a:r>
              <a:rPr lang="fi-FI" sz="1800" dirty="0" smtClean="0"/>
              <a:t>. I </a:t>
            </a:r>
            <a:r>
              <a:rPr lang="fi-FI" sz="1800" dirty="0" err="1" smtClean="0"/>
              <a:t>dessa</a:t>
            </a:r>
            <a:r>
              <a:rPr lang="fi-FI" sz="1800" dirty="0" smtClean="0"/>
              <a:t> </a:t>
            </a:r>
            <a:r>
              <a:rPr lang="fi-FI" sz="1800" dirty="0" err="1" smtClean="0"/>
              <a:t>deltar</a:t>
            </a:r>
            <a:r>
              <a:rPr lang="fi-FI" sz="1800" dirty="0" smtClean="0"/>
              <a:t> </a:t>
            </a:r>
            <a:r>
              <a:rPr lang="fi-FI" sz="1800" dirty="0" err="1" smtClean="0"/>
              <a:t>föräldrarna</a:t>
            </a:r>
            <a:r>
              <a:rPr lang="fi-FI" sz="1800" dirty="0" smtClean="0"/>
              <a:t> </a:t>
            </a:r>
            <a:r>
              <a:rPr lang="fi-FI" sz="1800" dirty="0" err="1" smtClean="0"/>
              <a:t>tillsammans</a:t>
            </a:r>
            <a:r>
              <a:rPr lang="fi-FI" sz="1800" dirty="0" smtClean="0"/>
              <a:t> </a:t>
            </a:r>
            <a:r>
              <a:rPr lang="fi-FI" sz="1800" dirty="0" err="1" smtClean="0"/>
              <a:t>med</a:t>
            </a:r>
            <a:r>
              <a:rPr lang="fi-FI" sz="1800" dirty="0" smtClean="0"/>
              <a:t> </a:t>
            </a:r>
            <a:r>
              <a:rPr lang="fi-FI" sz="1800" dirty="0" err="1" smtClean="0"/>
              <a:t>sina</a:t>
            </a:r>
            <a:r>
              <a:rPr lang="fi-FI" sz="1800" dirty="0" smtClean="0"/>
              <a:t> </a:t>
            </a:r>
            <a:r>
              <a:rPr lang="fi-FI" sz="1800" dirty="0" err="1" smtClean="0"/>
              <a:t>barn</a:t>
            </a:r>
            <a:r>
              <a:rPr lang="fi-FI" sz="1800" dirty="0" smtClean="0"/>
              <a:t>. </a:t>
            </a:r>
            <a:endParaRPr lang="fi-FI" sz="1800" dirty="0"/>
          </a:p>
          <a:p>
            <a:r>
              <a:rPr lang="fi-FI" sz="1800" dirty="0" smtClean="0"/>
              <a:t>I </a:t>
            </a:r>
            <a:r>
              <a:rPr lang="fi-FI" sz="1800" dirty="0" err="1" smtClean="0"/>
              <a:t>maj</a:t>
            </a:r>
            <a:r>
              <a:rPr lang="fi-FI" sz="1800" dirty="0" smtClean="0"/>
              <a:t> </a:t>
            </a:r>
            <a:r>
              <a:rPr lang="fi-FI" sz="1800" dirty="0" err="1" smtClean="0"/>
              <a:t>firas</a:t>
            </a:r>
            <a:r>
              <a:rPr lang="fi-FI" sz="1800" dirty="0" smtClean="0"/>
              <a:t> ”</a:t>
            </a:r>
            <a:r>
              <a:rPr lang="fi-FI" sz="1800" dirty="0" err="1" smtClean="0"/>
              <a:t>Drömsportdagen</a:t>
            </a:r>
            <a:r>
              <a:rPr lang="fi-FI" sz="1800" dirty="0" smtClean="0"/>
              <a:t>” </a:t>
            </a:r>
            <a:r>
              <a:rPr lang="fi-FI" sz="1800" dirty="0" err="1" smtClean="0"/>
              <a:t>som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förskolans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personalens</a:t>
            </a:r>
            <a:r>
              <a:rPr lang="fi-FI" sz="1800" dirty="0" smtClean="0"/>
              <a:t> </a:t>
            </a:r>
            <a:r>
              <a:rPr lang="fi-FI" sz="1800" dirty="0" err="1" smtClean="0"/>
              <a:t>gemensamma</a:t>
            </a:r>
            <a:r>
              <a:rPr lang="fi-FI" sz="1800" dirty="0" smtClean="0"/>
              <a:t> </a:t>
            </a:r>
            <a:r>
              <a:rPr lang="fi-FI" sz="1800" dirty="0" err="1" smtClean="0"/>
              <a:t>evenemang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Det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viktigt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barnen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delaktiga</a:t>
            </a:r>
            <a:r>
              <a:rPr lang="fi-FI" sz="1800" dirty="0" smtClean="0"/>
              <a:t> i alla </a:t>
            </a:r>
            <a:r>
              <a:rPr lang="fi-FI" sz="1800" dirty="0" err="1" smtClean="0"/>
              <a:t>evenemang</a:t>
            </a:r>
            <a:r>
              <a:rPr lang="fi-FI" sz="1800" dirty="0" smtClean="0"/>
              <a:t>, </a:t>
            </a:r>
            <a:r>
              <a:rPr lang="fi-FI" sz="1800" dirty="0" err="1" smtClean="0"/>
              <a:t>därför</a:t>
            </a:r>
            <a:r>
              <a:rPr lang="fi-FI" sz="1800" dirty="0" smtClean="0"/>
              <a:t> </a:t>
            </a:r>
            <a:r>
              <a:rPr lang="fi-FI" sz="1800" dirty="0" err="1" smtClean="0"/>
              <a:t>beaktas</a:t>
            </a:r>
            <a:r>
              <a:rPr lang="fi-FI" sz="1800" dirty="0" smtClean="0"/>
              <a:t> </a:t>
            </a:r>
            <a:r>
              <a:rPr lang="fi-FI" sz="1800" dirty="0" err="1" smtClean="0"/>
              <a:t>deras</a:t>
            </a:r>
            <a:r>
              <a:rPr lang="fi-FI" sz="1800" dirty="0" smtClean="0"/>
              <a:t> </a:t>
            </a:r>
            <a:r>
              <a:rPr lang="fi-FI" sz="1800" dirty="0" err="1" smtClean="0"/>
              <a:t>åsikter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förväntningar</a:t>
            </a:r>
            <a:r>
              <a:rPr lang="fi-FI" sz="1800" dirty="0" smtClean="0"/>
              <a:t> </a:t>
            </a:r>
            <a:r>
              <a:rPr lang="fi-FI" sz="1800" dirty="0" err="1" smtClean="0"/>
              <a:t>redan</a:t>
            </a:r>
            <a:r>
              <a:rPr lang="fi-FI" sz="1800" dirty="0" smtClean="0"/>
              <a:t> i </a:t>
            </a:r>
            <a:r>
              <a:rPr lang="fi-FI" sz="1800" dirty="0" err="1" smtClean="0"/>
              <a:t>planeringsskedet</a:t>
            </a:r>
            <a:r>
              <a:rPr lang="fi-FI" sz="1800" dirty="0" smtClean="0"/>
              <a:t>.</a:t>
            </a:r>
            <a:endParaRPr lang="fi-FI" sz="18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CF62D2A7-8207-488C-9F46-316BA81A16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BB659CC1-B968-42E5-98CB-FCEEC77AD5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" r="2690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4352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691CE83C-5B6B-4D02-81FB-86E0923A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fi-FI" dirty="0" smtClean="0"/>
              <a:t>En </a:t>
            </a:r>
            <a:r>
              <a:rPr lang="fi-FI" dirty="0" err="1" smtClean="0"/>
              <a:t>vardag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rörelse</a:t>
            </a:r>
            <a:r>
              <a:rPr lang="fi-FI" dirty="0" smtClean="0"/>
              <a:t> </a:t>
            </a:r>
            <a:r>
              <a:rPr lang="fi-FI" dirty="0" err="1" smtClean="0"/>
              <a:t>stöds</a:t>
            </a:r>
            <a:r>
              <a:rPr lang="fi-FI" dirty="0" smtClean="0"/>
              <a:t> av: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501198CB-0DD0-4FB5-8C7C-94A98EDD5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 lnSpcReduction="10000"/>
          </a:bodyPr>
          <a:lstStyle/>
          <a:p>
            <a:r>
              <a:rPr lang="fi-FI" sz="1800" dirty="0" err="1" smtClean="0"/>
              <a:t>Professionell</a:t>
            </a:r>
            <a:r>
              <a:rPr lang="fi-FI" sz="1800" dirty="0" smtClean="0"/>
              <a:t> </a:t>
            </a:r>
            <a:r>
              <a:rPr lang="fi-FI" sz="1800" dirty="0" err="1" smtClean="0"/>
              <a:t>personal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Engagemang</a:t>
            </a:r>
            <a:r>
              <a:rPr lang="fi-FI" sz="1800" dirty="0" smtClean="0"/>
              <a:t> </a:t>
            </a:r>
            <a:r>
              <a:rPr lang="fi-FI" sz="1800" dirty="0" err="1" smtClean="0"/>
              <a:t>kring</a:t>
            </a:r>
            <a:r>
              <a:rPr lang="fi-FI" sz="1800" dirty="0" smtClean="0"/>
              <a:t> </a:t>
            </a:r>
            <a:r>
              <a:rPr lang="fi-FI" sz="1800" dirty="0" err="1" smtClean="0"/>
              <a:t>daglig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, </a:t>
            </a:r>
            <a:r>
              <a:rPr lang="fi-FI" sz="1800" dirty="0" err="1" smtClean="0"/>
              <a:t>aktiverande</a:t>
            </a:r>
            <a:r>
              <a:rPr lang="fi-FI" sz="1800" dirty="0" smtClean="0"/>
              <a:t> </a:t>
            </a:r>
            <a:r>
              <a:rPr lang="fi-FI" sz="1800" dirty="0" err="1" smtClean="0"/>
              <a:t>inlärning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lärmiljöer</a:t>
            </a:r>
            <a:r>
              <a:rPr lang="fi-FI" sz="1800" dirty="0" smtClean="0"/>
              <a:t> </a:t>
            </a:r>
            <a:r>
              <a:rPr lang="fi-FI" sz="1800" dirty="0" err="1" smtClean="0"/>
              <a:t>som</a:t>
            </a:r>
            <a:r>
              <a:rPr lang="fi-FI" sz="1800" dirty="0" smtClean="0"/>
              <a:t> </a:t>
            </a:r>
            <a:r>
              <a:rPr lang="fi-FI" sz="1800" dirty="0" err="1" smtClean="0"/>
              <a:t>ivrar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tillåter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Gemensamt</a:t>
            </a:r>
            <a:r>
              <a:rPr lang="fi-FI" sz="1800" dirty="0" smtClean="0"/>
              <a:t> </a:t>
            </a:r>
            <a:r>
              <a:rPr lang="fi-FI" sz="1800" dirty="0" err="1" smtClean="0"/>
              <a:t>överenskomna</a:t>
            </a:r>
            <a:r>
              <a:rPr lang="fi-FI" sz="1800" dirty="0" smtClean="0"/>
              <a:t> </a:t>
            </a:r>
            <a:r>
              <a:rPr lang="fi-FI" sz="1800" dirty="0" err="1" smtClean="0"/>
              <a:t>verksamhetsmodfeller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Färdiga</a:t>
            </a:r>
            <a:r>
              <a:rPr lang="fi-FI" sz="1800" dirty="0" smtClean="0"/>
              <a:t> </a:t>
            </a:r>
            <a:r>
              <a:rPr lang="fi-FI" sz="1800" dirty="0" err="1" smtClean="0"/>
              <a:t>materialpaket</a:t>
            </a:r>
            <a:r>
              <a:rPr lang="fi-FI" sz="1800" dirty="0" smtClean="0"/>
              <a:t> (</a:t>
            </a:r>
            <a:r>
              <a:rPr lang="fi-FI" sz="1800" dirty="0" err="1" smtClean="0"/>
              <a:t>gympakassar</a:t>
            </a:r>
            <a:r>
              <a:rPr lang="fi-FI" sz="1800" dirty="0" smtClean="0"/>
              <a:t>)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mångsidiga</a:t>
            </a:r>
            <a:r>
              <a:rPr lang="fi-FI" sz="1800" dirty="0" smtClean="0"/>
              <a:t> </a:t>
            </a:r>
            <a:r>
              <a:rPr lang="fi-FI" sz="1800" dirty="0" err="1" smtClean="0"/>
              <a:t>gymparedskap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Tillvaratagandet</a:t>
            </a:r>
            <a:r>
              <a:rPr lang="fi-FI" sz="1800" dirty="0" smtClean="0"/>
              <a:t> av </a:t>
            </a:r>
            <a:r>
              <a:rPr lang="fi-FI" sz="1800" dirty="0" err="1" smtClean="0"/>
              <a:t>barnens</a:t>
            </a:r>
            <a:r>
              <a:rPr lang="fi-FI" sz="1800" dirty="0" smtClean="0"/>
              <a:t> </a:t>
            </a:r>
            <a:r>
              <a:rPr lang="fi-FI" sz="1800" dirty="0" err="1" smtClean="0"/>
              <a:t>åsikter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intressen</a:t>
            </a:r>
            <a:r>
              <a:rPr lang="fi-FI" sz="1800" dirty="0" smtClean="0"/>
              <a:t> </a:t>
            </a:r>
            <a:r>
              <a:rPr lang="fi-FI" sz="1800" dirty="0" err="1" smtClean="0"/>
              <a:t>vid</a:t>
            </a:r>
            <a:r>
              <a:rPr lang="fi-FI" sz="1800" dirty="0" smtClean="0"/>
              <a:t> </a:t>
            </a:r>
            <a:r>
              <a:rPr lang="fi-FI" sz="1800" dirty="0" err="1" smtClean="0"/>
              <a:t>planerandet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genomförandet</a:t>
            </a:r>
            <a:r>
              <a:rPr lang="fi-FI" sz="1800" dirty="0" smtClean="0"/>
              <a:t> av </a:t>
            </a:r>
            <a:r>
              <a:rPr lang="fi-FI" sz="1800" dirty="0" err="1" smtClean="0"/>
              <a:t>rörelsestunderna</a:t>
            </a:r>
            <a:r>
              <a:rPr lang="fi-FI" sz="1800" dirty="0" smtClean="0"/>
              <a:t>.</a:t>
            </a:r>
          </a:p>
          <a:p>
            <a:r>
              <a:rPr lang="fi-FI" sz="1800" dirty="0" err="1" smtClean="0"/>
              <a:t>Observationer</a:t>
            </a:r>
            <a:r>
              <a:rPr lang="fi-FI" sz="1800" dirty="0" smtClean="0"/>
              <a:t> </a:t>
            </a:r>
            <a:r>
              <a:rPr lang="fi-FI" sz="1800" dirty="0"/>
              <a:t>-&gt; </a:t>
            </a:r>
            <a:r>
              <a:rPr lang="fi-FI" sz="1800" dirty="0" err="1" smtClean="0"/>
              <a:t>barnens</a:t>
            </a:r>
            <a:r>
              <a:rPr lang="fi-FI" sz="1800" dirty="0" smtClean="0"/>
              <a:t> </a:t>
            </a:r>
            <a:r>
              <a:rPr lang="fi-FI" sz="1800" dirty="0" err="1" smtClean="0"/>
              <a:t>upplevelser</a:t>
            </a:r>
            <a:r>
              <a:rPr lang="fi-FI" sz="1800" dirty="0" smtClean="0"/>
              <a:t> av </a:t>
            </a:r>
            <a:r>
              <a:rPr lang="fi-FI" sz="1800" dirty="0" err="1" smtClean="0"/>
              <a:t>lyckade</a:t>
            </a:r>
            <a:r>
              <a:rPr lang="fi-FI" sz="1800" dirty="0" smtClean="0"/>
              <a:t> </a:t>
            </a:r>
            <a:r>
              <a:rPr lang="fi-FI" sz="1800" dirty="0" err="1" smtClean="0"/>
              <a:t>rörelsestunder</a:t>
            </a:r>
            <a:r>
              <a:rPr lang="fi-FI" sz="1800" dirty="0" smtClean="0"/>
              <a:t> för </a:t>
            </a:r>
            <a:r>
              <a:rPr lang="fi-FI" sz="1800" dirty="0" err="1" smtClean="0"/>
              <a:t>vidare</a:t>
            </a:r>
            <a:r>
              <a:rPr lang="fi-FI" sz="1800" dirty="0" smtClean="0"/>
              <a:t> en </a:t>
            </a:r>
            <a:r>
              <a:rPr lang="fi-FI" sz="1800" dirty="0" err="1" smtClean="0"/>
              <a:t>aktiverande</a:t>
            </a:r>
            <a:r>
              <a:rPr lang="fi-FI" sz="1800" dirty="0" smtClean="0"/>
              <a:t> </a:t>
            </a:r>
            <a:r>
              <a:rPr lang="fi-FI" sz="1800" dirty="0" err="1" smtClean="0"/>
              <a:t>vardag</a:t>
            </a:r>
            <a:r>
              <a:rPr lang="fi-FI" sz="1800" dirty="0" smtClean="0"/>
              <a:t>.</a:t>
            </a:r>
            <a:endParaRPr lang="fi-FI" sz="17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CF62D2A7-8207-488C-9F46-316BA81A16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6FF3797A-EC12-4B38-9407-96E4FCB227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2065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94191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EECEBF4E-0F5C-4549-8A47-85FEBA5E2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Miljöfostran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C29062E2-DBF9-487A-9F8D-34BEDB22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fi-FI" sz="1800" dirty="0" err="1" smtClean="0"/>
              <a:t>Målet</a:t>
            </a:r>
            <a:r>
              <a:rPr lang="fi-FI" sz="1800" dirty="0" smtClean="0"/>
              <a:t> </a:t>
            </a:r>
            <a:r>
              <a:rPr lang="fi-FI" sz="1800" dirty="0" err="1" smtClean="0"/>
              <a:t>med</a:t>
            </a:r>
            <a:r>
              <a:rPr lang="fi-FI" sz="1800" dirty="0" smtClean="0"/>
              <a:t> </a:t>
            </a:r>
            <a:r>
              <a:rPr lang="fi-FI" sz="1800" dirty="0" err="1" smtClean="0"/>
              <a:t>miljöfostran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stärka</a:t>
            </a:r>
            <a:r>
              <a:rPr lang="fi-FI" sz="1800" dirty="0" smtClean="0"/>
              <a:t> </a:t>
            </a:r>
            <a:r>
              <a:rPr lang="fi-FI" sz="1800" dirty="0" err="1" smtClean="0"/>
              <a:t>barnets</a:t>
            </a:r>
            <a:r>
              <a:rPr lang="fi-FI" sz="1800" dirty="0" smtClean="0"/>
              <a:t> </a:t>
            </a:r>
            <a:r>
              <a:rPr lang="fi-FI" sz="1800" dirty="0" err="1" smtClean="0"/>
              <a:t>relation</a:t>
            </a:r>
            <a:r>
              <a:rPr lang="fi-FI" sz="1800" dirty="0" smtClean="0"/>
              <a:t> </a:t>
            </a:r>
            <a:r>
              <a:rPr lang="fi-FI" sz="1800" dirty="0" err="1" smtClean="0"/>
              <a:t>till</a:t>
            </a:r>
            <a:r>
              <a:rPr lang="fi-FI" sz="1800" dirty="0" smtClean="0"/>
              <a:t> </a:t>
            </a:r>
            <a:r>
              <a:rPr lang="fi-FI" sz="1800" dirty="0" err="1" smtClean="0"/>
              <a:t>naturen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lära</a:t>
            </a:r>
            <a:r>
              <a:rPr lang="fi-FI" sz="1800" dirty="0" smtClean="0"/>
              <a:t> </a:t>
            </a:r>
            <a:r>
              <a:rPr lang="fi-FI" sz="1800" dirty="0" err="1" smtClean="0"/>
              <a:t>dem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ta</a:t>
            </a:r>
            <a:r>
              <a:rPr lang="fi-FI" sz="1800" dirty="0" smtClean="0"/>
              <a:t> </a:t>
            </a:r>
            <a:r>
              <a:rPr lang="fi-FI" sz="1800" dirty="0" err="1" smtClean="0"/>
              <a:t>ansvar</a:t>
            </a:r>
            <a:r>
              <a:rPr lang="fi-FI" sz="1800" dirty="0" smtClean="0"/>
              <a:t> för </a:t>
            </a:r>
            <a:r>
              <a:rPr lang="fi-FI" sz="1800" dirty="0" err="1" smtClean="0"/>
              <a:t>sina</a:t>
            </a:r>
            <a:r>
              <a:rPr lang="fi-FI" sz="1800" dirty="0" smtClean="0"/>
              <a:t> </a:t>
            </a:r>
            <a:r>
              <a:rPr lang="fi-FI" sz="1800" dirty="0" err="1" smtClean="0"/>
              <a:t>miljöhandlingar</a:t>
            </a:r>
            <a:r>
              <a:rPr lang="fi-FI" sz="1800" dirty="0" smtClean="0"/>
              <a:t> </a:t>
            </a:r>
            <a:r>
              <a:rPr lang="fi-FI" sz="1800" dirty="0" err="1" smtClean="0"/>
              <a:t>samt</a:t>
            </a:r>
            <a:r>
              <a:rPr lang="fi-FI" sz="1800" dirty="0" smtClean="0"/>
              <a:t> </a:t>
            </a:r>
            <a:r>
              <a:rPr lang="fi-FI" sz="1800" dirty="0" err="1" smtClean="0"/>
              <a:t>leda</a:t>
            </a:r>
            <a:r>
              <a:rPr lang="fi-FI" sz="1800" dirty="0" smtClean="0"/>
              <a:t> </a:t>
            </a:r>
            <a:r>
              <a:rPr lang="fi-FI" sz="1800" dirty="0" err="1" smtClean="0"/>
              <a:t>dem</a:t>
            </a:r>
            <a:r>
              <a:rPr lang="fi-FI" sz="1800" dirty="0" smtClean="0"/>
              <a:t> </a:t>
            </a:r>
            <a:r>
              <a:rPr lang="fi-FI" sz="1800" dirty="0" err="1" smtClean="0"/>
              <a:t>mot</a:t>
            </a:r>
            <a:r>
              <a:rPr lang="fi-FI" sz="1800" dirty="0" smtClean="0"/>
              <a:t> en </a:t>
            </a:r>
            <a:r>
              <a:rPr lang="fi-FI" sz="1800" dirty="0" err="1" smtClean="0"/>
              <a:t>hållbar</a:t>
            </a:r>
            <a:r>
              <a:rPr lang="fi-FI" sz="1800" dirty="0" smtClean="0"/>
              <a:t> </a:t>
            </a:r>
            <a:r>
              <a:rPr lang="fi-FI" sz="1800" dirty="0" err="1" smtClean="0"/>
              <a:t>livsstil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Barnen</a:t>
            </a:r>
            <a:r>
              <a:rPr lang="fi-FI" sz="1800" dirty="0" smtClean="0"/>
              <a:t> </a:t>
            </a:r>
            <a:r>
              <a:rPr lang="fi-FI" sz="1800" dirty="0" err="1" smtClean="0"/>
              <a:t>leds</a:t>
            </a:r>
            <a:r>
              <a:rPr lang="fi-FI" sz="1800" dirty="0" smtClean="0"/>
              <a:t> </a:t>
            </a:r>
            <a:r>
              <a:rPr lang="fi-FI" sz="1800" dirty="0" err="1" smtClean="0"/>
              <a:t>till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respektera</a:t>
            </a:r>
            <a:r>
              <a:rPr lang="fi-FI" sz="1800" dirty="0" smtClean="0"/>
              <a:t> </a:t>
            </a:r>
            <a:r>
              <a:rPr lang="fi-FI" sz="1800" dirty="0" err="1" smtClean="0"/>
              <a:t>naturen</a:t>
            </a:r>
            <a:r>
              <a:rPr lang="fi-FI" sz="1800" dirty="0" smtClean="0"/>
              <a:t>, </a:t>
            </a:r>
            <a:r>
              <a:rPr lang="fi-FI" sz="1800" dirty="0" err="1" smtClean="0"/>
              <a:t>dess</a:t>
            </a:r>
            <a:r>
              <a:rPr lang="fi-FI" sz="1800" dirty="0" smtClean="0"/>
              <a:t> </a:t>
            </a:r>
            <a:r>
              <a:rPr lang="fi-FI" sz="1800" dirty="0" err="1" smtClean="0"/>
              <a:t>växter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djur</a:t>
            </a:r>
            <a:r>
              <a:rPr lang="fi-FI" sz="1800" dirty="0" smtClean="0"/>
              <a:t>. </a:t>
            </a:r>
            <a:endParaRPr lang="fi-FI" sz="1800" dirty="0"/>
          </a:p>
          <a:p>
            <a:r>
              <a:rPr lang="fi-FI" sz="1800" dirty="0" err="1" smtClean="0"/>
              <a:t>Naturens</a:t>
            </a:r>
            <a:r>
              <a:rPr lang="fi-FI" sz="1800" dirty="0" smtClean="0"/>
              <a:t>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fenomen</a:t>
            </a:r>
            <a:r>
              <a:rPr lang="fi-FI" sz="1800" dirty="0" smtClean="0"/>
              <a:t> </a:t>
            </a:r>
            <a:r>
              <a:rPr lang="fi-FI" sz="1800" dirty="0" err="1" smtClean="0"/>
              <a:t>uppmärksammas</a:t>
            </a:r>
            <a:r>
              <a:rPr lang="fi-FI" sz="1800" dirty="0" smtClean="0"/>
              <a:t> via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sinnen</a:t>
            </a:r>
            <a:r>
              <a:rPr lang="fi-FI" sz="1800" dirty="0" smtClean="0"/>
              <a:t>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årstider</a:t>
            </a:r>
            <a:r>
              <a:rPr lang="fi-FI" sz="1800" dirty="0" smtClean="0"/>
              <a:t>, </a:t>
            </a:r>
            <a:r>
              <a:rPr lang="fi-FI" sz="1800" dirty="0" err="1" smtClean="0"/>
              <a:t>fenomenen</a:t>
            </a:r>
            <a:r>
              <a:rPr lang="fi-FI" sz="1800" dirty="0" smtClean="0"/>
              <a:t> </a:t>
            </a:r>
            <a:r>
              <a:rPr lang="fi-FI" sz="1800" dirty="0" err="1" smtClean="0"/>
              <a:t>diskluteras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undersöks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Naturen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även</a:t>
            </a:r>
            <a:r>
              <a:rPr lang="fi-FI" sz="1800" dirty="0" smtClean="0"/>
              <a:t> en </a:t>
            </a:r>
            <a:r>
              <a:rPr lang="fi-FI" sz="1800" dirty="0" err="1" smtClean="0"/>
              <a:t>estetisk</a:t>
            </a:r>
            <a:r>
              <a:rPr lang="fi-FI" sz="1800" dirty="0" smtClean="0"/>
              <a:t> </a:t>
            </a:r>
            <a:r>
              <a:rPr lang="fi-FI" sz="1800" dirty="0" err="1" smtClean="0"/>
              <a:t>upplevelse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en </a:t>
            </a:r>
            <a:r>
              <a:rPr lang="fi-FI" sz="1800" dirty="0" err="1" smtClean="0"/>
              <a:t>plats</a:t>
            </a:r>
            <a:r>
              <a:rPr lang="fi-FI" sz="1800" dirty="0" smtClean="0"/>
              <a:t> för </a:t>
            </a:r>
            <a:r>
              <a:rPr lang="fi-FI" sz="1800" dirty="0" err="1" smtClean="0"/>
              <a:t>rekreation</a:t>
            </a:r>
            <a:r>
              <a:rPr lang="fi-FI" sz="1800" dirty="0" smtClean="0"/>
              <a:t>.</a:t>
            </a:r>
            <a:endParaRPr lang="fi-FI" sz="18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CF62D2A7-8207-488C-9F46-316BA81A16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EF6A2BA1-9B0C-4E45-8273-008D37C641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6" r="3" b="6549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22738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1B3C9A21-4298-43A0-BD3A-73F155B2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Lärandets</a:t>
            </a:r>
            <a:r>
              <a:rPr lang="fi-FI" dirty="0" smtClean="0"/>
              <a:t> </a:t>
            </a:r>
            <a:r>
              <a:rPr lang="fi-FI" dirty="0" err="1" smtClean="0"/>
              <a:t>glädje</a:t>
            </a:r>
            <a:r>
              <a:rPr lang="fi-FI" dirty="0" smtClean="0"/>
              <a:t> i </a:t>
            </a:r>
            <a:r>
              <a:rPr lang="fi-FI" dirty="0" err="1" smtClean="0"/>
              <a:t>skogen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52DFD1CB-D086-4B67-BB2C-6CEF9B41D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721852"/>
            <a:ext cx="5006336" cy="3331814"/>
          </a:xfrm>
        </p:spPr>
        <p:txBody>
          <a:bodyPr anchor="t">
            <a:normAutofit/>
          </a:bodyPr>
          <a:lstStyle/>
          <a:p>
            <a:r>
              <a:rPr lang="fi-FI" sz="1800" dirty="0" err="1" smtClean="0"/>
              <a:t>Det</a:t>
            </a:r>
            <a:r>
              <a:rPr lang="fi-FI" sz="1800" dirty="0" smtClean="0"/>
              <a:t> </a:t>
            </a:r>
            <a:r>
              <a:rPr lang="fi-FI" sz="1800" dirty="0" err="1" smtClean="0"/>
              <a:t>är</a:t>
            </a:r>
            <a:r>
              <a:rPr lang="fi-FI" sz="1800" dirty="0" smtClean="0"/>
              <a:t> </a:t>
            </a:r>
            <a:r>
              <a:rPr lang="fi-FI" sz="1800" dirty="0" err="1" smtClean="0"/>
              <a:t>naturligt</a:t>
            </a:r>
            <a:r>
              <a:rPr lang="fi-FI" sz="1800" dirty="0" smtClean="0"/>
              <a:t> för </a:t>
            </a:r>
            <a:r>
              <a:rPr lang="fi-FI" sz="1800" dirty="0" err="1" smtClean="0"/>
              <a:t>barnet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lära</a:t>
            </a:r>
            <a:r>
              <a:rPr lang="fi-FI" sz="1800" dirty="0" smtClean="0"/>
              <a:t> </a:t>
            </a:r>
            <a:r>
              <a:rPr lang="fi-FI" sz="1800" dirty="0" err="1" smtClean="0"/>
              <a:t>sig</a:t>
            </a:r>
            <a:r>
              <a:rPr lang="fi-FI" sz="1800" dirty="0" smtClean="0"/>
              <a:t> via </a:t>
            </a:r>
            <a:r>
              <a:rPr lang="fi-FI" sz="1800" dirty="0" err="1" smtClean="0"/>
              <a:t>aktiverande</a:t>
            </a:r>
            <a:r>
              <a:rPr lang="fi-FI" sz="1800" dirty="0" smtClean="0"/>
              <a:t>, </a:t>
            </a:r>
            <a:r>
              <a:rPr lang="fi-FI" sz="1800" dirty="0" err="1" smtClean="0"/>
              <a:t>skapande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delaktiga</a:t>
            </a:r>
            <a:r>
              <a:rPr lang="fi-FI" sz="1800" dirty="0" smtClean="0"/>
              <a:t> </a:t>
            </a:r>
            <a:r>
              <a:rPr lang="fi-FI" sz="1800" dirty="0" err="1" smtClean="0"/>
              <a:t>arbetssätt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Valet</a:t>
            </a:r>
            <a:r>
              <a:rPr lang="fi-FI" sz="1800" dirty="0" smtClean="0"/>
              <a:t> av </a:t>
            </a:r>
            <a:r>
              <a:rPr lang="fi-FI" sz="1800" dirty="0" err="1" smtClean="0"/>
              <a:t>arbetssätt</a:t>
            </a:r>
            <a:r>
              <a:rPr lang="fi-FI" sz="1800" dirty="0" smtClean="0"/>
              <a:t> </a:t>
            </a:r>
            <a:r>
              <a:rPr lang="fi-FI" sz="1800" dirty="0" err="1" smtClean="0"/>
              <a:t>styrs</a:t>
            </a:r>
            <a:r>
              <a:rPr lang="fi-FI" sz="1800" dirty="0" smtClean="0"/>
              <a:t> av </a:t>
            </a:r>
            <a:r>
              <a:rPr lang="fi-FI" sz="1800" dirty="0" err="1" smtClean="0"/>
              <a:t>läroplanen</a:t>
            </a:r>
            <a:r>
              <a:rPr lang="fi-FI" sz="1800" dirty="0" smtClean="0"/>
              <a:t> för </a:t>
            </a:r>
            <a:r>
              <a:rPr lang="fi-FI" sz="1800" dirty="0" err="1" smtClean="0"/>
              <a:t>småbarnsfostran</a:t>
            </a:r>
            <a:r>
              <a:rPr lang="fi-FI" sz="1800" dirty="0"/>
              <a:t> </a:t>
            </a:r>
            <a:r>
              <a:rPr lang="fi-FI" sz="1800" dirty="0" err="1" smtClean="0"/>
              <a:t>samt</a:t>
            </a:r>
            <a:r>
              <a:rPr lang="fi-FI" sz="1800" dirty="0" smtClean="0"/>
              <a:t> </a:t>
            </a:r>
            <a:r>
              <a:rPr lang="fi-FI" sz="1800" dirty="0" err="1" smtClean="0"/>
              <a:t>barnets</a:t>
            </a:r>
            <a:r>
              <a:rPr lang="fi-FI" sz="1800" dirty="0" smtClean="0"/>
              <a:t> </a:t>
            </a:r>
            <a:r>
              <a:rPr lang="fi-FI" sz="1800" dirty="0" err="1" smtClean="0"/>
              <a:t>ålder</a:t>
            </a:r>
            <a:r>
              <a:rPr lang="fi-FI" sz="1800" dirty="0" smtClean="0"/>
              <a:t>, </a:t>
            </a:r>
            <a:r>
              <a:rPr lang="fi-FI" sz="1800" dirty="0" err="1" smtClean="0"/>
              <a:t>behov</a:t>
            </a:r>
            <a:r>
              <a:rPr lang="fi-FI" sz="1800" dirty="0" smtClean="0"/>
              <a:t>, </a:t>
            </a:r>
            <a:r>
              <a:rPr lang="fi-FI" sz="1800" dirty="0" err="1" smtClean="0"/>
              <a:t>förutsättningar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intressen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Barnen</a:t>
            </a:r>
            <a:r>
              <a:rPr lang="fi-FI" sz="1800" dirty="0" smtClean="0"/>
              <a:t> </a:t>
            </a:r>
            <a:r>
              <a:rPr lang="fi-FI" sz="1800" dirty="0" err="1" smtClean="0"/>
              <a:t>bör</a:t>
            </a:r>
            <a:r>
              <a:rPr lang="fi-FI" sz="1800" dirty="0" smtClean="0"/>
              <a:t> ha </a:t>
            </a:r>
            <a:r>
              <a:rPr lang="fi-FI" sz="1800" dirty="0" err="1" smtClean="0"/>
              <a:t>möjlighet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utforska</a:t>
            </a:r>
            <a:r>
              <a:rPr lang="fi-FI" sz="1800" dirty="0" smtClean="0"/>
              <a:t> </a:t>
            </a:r>
            <a:r>
              <a:rPr lang="fi-FI" sz="1800" dirty="0" err="1" smtClean="0"/>
              <a:t>världen</a:t>
            </a:r>
            <a:r>
              <a:rPr lang="fi-FI" sz="1800" dirty="0" smtClean="0"/>
              <a:t> </a:t>
            </a:r>
            <a:r>
              <a:rPr lang="fi-FI" sz="1800" dirty="0" err="1" smtClean="0"/>
              <a:t>med</a:t>
            </a:r>
            <a:r>
              <a:rPr lang="fi-FI" sz="1800" dirty="0" smtClean="0"/>
              <a:t> alla </a:t>
            </a:r>
            <a:r>
              <a:rPr lang="fi-FI" sz="1800" dirty="0" err="1" smtClean="0"/>
              <a:t>sinnen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prova</a:t>
            </a:r>
            <a:r>
              <a:rPr lang="fi-FI" sz="1800" dirty="0" smtClean="0"/>
              <a:t> </a:t>
            </a:r>
            <a:r>
              <a:rPr lang="fi-FI" sz="1800" dirty="0" err="1" smtClean="0"/>
              <a:t>på</a:t>
            </a:r>
            <a:r>
              <a:rPr lang="fi-FI" sz="1800" dirty="0" smtClean="0"/>
              <a:t>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arbetssätt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Barnen</a:t>
            </a:r>
            <a:r>
              <a:rPr lang="fi-FI" sz="1800" dirty="0" smtClean="0"/>
              <a:t> </a:t>
            </a:r>
            <a:r>
              <a:rPr lang="fi-FI" sz="1800" dirty="0" err="1" smtClean="0"/>
              <a:t>uppmanas</a:t>
            </a:r>
            <a:r>
              <a:rPr lang="fi-FI" sz="1800" dirty="0" smtClean="0"/>
              <a:t> </a:t>
            </a:r>
            <a:r>
              <a:rPr lang="fi-FI" sz="1800" dirty="0" err="1" smtClean="0"/>
              <a:t>att</a:t>
            </a:r>
            <a:r>
              <a:rPr lang="fi-FI" sz="1800" dirty="0" smtClean="0"/>
              <a:t> </a:t>
            </a:r>
            <a:r>
              <a:rPr lang="fi-FI" sz="1800" dirty="0" err="1" smtClean="0"/>
              <a:t>ställa</a:t>
            </a:r>
            <a:r>
              <a:rPr lang="fi-FI" sz="1800" dirty="0" smtClean="0"/>
              <a:t> </a:t>
            </a:r>
            <a:r>
              <a:rPr lang="fi-FI" sz="1800" dirty="0" err="1" smtClean="0"/>
              <a:t>frågor</a:t>
            </a:r>
            <a:r>
              <a:rPr lang="fi-FI" sz="1800" dirty="0" smtClean="0"/>
              <a:t>, </a:t>
            </a:r>
            <a:r>
              <a:rPr lang="fi-FI" sz="1800" dirty="0" err="1" smtClean="0"/>
              <a:t>förundra</a:t>
            </a:r>
            <a:r>
              <a:rPr lang="fi-FI" sz="1800" dirty="0" smtClean="0"/>
              <a:t> </a:t>
            </a:r>
            <a:r>
              <a:rPr lang="fi-FI" sz="1800" dirty="0" err="1" smtClean="0"/>
              <a:t>sig</a:t>
            </a:r>
            <a:r>
              <a:rPr lang="fi-FI" sz="1800" dirty="0" smtClean="0"/>
              <a:t> </a:t>
            </a:r>
            <a:r>
              <a:rPr lang="fi-FI" sz="1800" dirty="0" err="1" smtClean="0"/>
              <a:t>över</a:t>
            </a:r>
            <a:r>
              <a:rPr lang="fi-FI" sz="1800" dirty="0" smtClean="0"/>
              <a:t> </a:t>
            </a:r>
            <a:r>
              <a:rPr lang="fi-FI" sz="1800" dirty="0" err="1" smtClean="0"/>
              <a:t>något</a:t>
            </a:r>
            <a:r>
              <a:rPr lang="fi-FI" sz="1800" dirty="0" smtClean="0"/>
              <a:t>, </a:t>
            </a:r>
            <a:r>
              <a:rPr lang="fi-FI" sz="1800" dirty="0" err="1" smtClean="0"/>
              <a:t>dra</a:t>
            </a:r>
            <a:r>
              <a:rPr lang="fi-FI" sz="1800" dirty="0" smtClean="0"/>
              <a:t> </a:t>
            </a:r>
            <a:r>
              <a:rPr lang="fi-FI" sz="1800" dirty="0" err="1" smtClean="0"/>
              <a:t>slutsatser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lösa</a:t>
            </a:r>
            <a:r>
              <a:rPr lang="fi-FI" sz="1800" dirty="0" smtClean="0"/>
              <a:t> </a:t>
            </a:r>
            <a:r>
              <a:rPr lang="fi-FI" sz="1800" dirty="0" err="1" smtClean="0"/>
              <a:t>problem</a:t>
            </a:r>
            <a:r>
              <a:rPr lang="fi-FI" sz="1800" dirty="0" smtClean="0"/>
              <a:t> </a:t>
            </a:r>
            <a:r>
              <a:rPr lang="fi-FI" sz="1800" dirty="0" err="1" smtClean="0"/>
              <a:t>såväl</a:t>
            </a:r>
            <a:r>
              <a:rPr lang="fi-FI" sz="1800" dirty="0" smtClean="0"/>
              <a:t> </a:t>
            </a:r>
            <a:r>
              <a:rPr lang="fi-FI" sz="1800" dirty="0" err="1" smtClean="0"/>
              <a:t>ensam</a:t>
            </a:r>
            <a:r>
              <a:rPr lang="fi-FI" sz="1800" dirty="0" smtClean="0"/>
              <a:t> </a:t>
            </a:r>
            <a:r>
              <a:rPr lang="fi-FI" sz="1800" dirty="0" err="1" smtClean="0"/>
              <a:t>som</a:t>
            </a:r>
            <a:r>
              <a:rPr lang="fi-FI" sz="1800" dirty="0" smtClean="0"/>
              <a:t> i </a:t>
            </a:r>
            <a:r>
              <a:rPr lang="fi-FI" sz="1800" dirty="0" err="1" smtClean="0"/>
              <a:t>grupper</a:t>
            </a:r>
            <a:r>
              <a:rPr lang="fi-FI" sz="1800" dirty="0" smtClean="0"/>
              <a:t>.</a:t>
            </a:r>
            <a:r>
              <a:rPr lang="fi-FI" sz="1800" dirty="0" smtClean="0"/>
              <a:t> </a:t>
            </a:r>
            <a:endParaRPr lang="fi-FI" sz="1800" dirty="0"/>
          </a:p>
          <a:p>
            <a:endParaRPr lang="fi-FI" sz="15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B9A149F7-31BD-4391-BFB4-C9F62AD00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" b="34747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70022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1CE4CA60-7D05-4410-8C1B-64EA1023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Miljömormor-verksamhet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1D60B6B8-E558-4E28-A5F9-C11E19A19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fi-FI" sz="1700" dirty="0" err="1" smtClean="0"/>
              <a:t>Miöjömormor-verksamheten</a:t>
            </a:r>
            <a:r>
              <a:rPr lang="fi-FI" sz="1700" dirty="0" smtClean="0"/>
              <a:t> </a:t>
            </a:r>
            <a:r>
              <a:rPr lang="fi-FI" sz="1700" dirty="0" err="1" smtClean="0"/>
              <a:t>koordineras</a:t>
            </a:r>
            <a:r>
              <a:rPr lang="fi-FI" sz="1700" dirty="0" smtClean="0"/>
              <a:t> av </a:t>
            </a:r>
            <a:r>
              <a:rPr lang="fi-FI" sz="1700" dirty="0" err="1" smtClean="0"/>
              <a:t>Lahtis</a:t>
            </a:r>
            <a:r>
              <a:rPr lang="fi-FI" sz="1700" dirty="0" smtClean="0"/>
              <a:t> </a:t>
            </a:r>
            <a:r>
              <a:rPr lang="fi-FI" sz="1700" dirty="0" err="1" smtClean="0"/>
              <a:t>stads</a:t>
            </a:r>
            <a:r>
              <a:rPr lang="fi-FI" sz="1700" dirty="0" smtClean="0"/>
              <a:t> </a:t>
            </a:r>
            <a:r>
              <a:rPr lang="fi-FI" sz="1700" dirty="0" err="1" smtClean="0"/>
              <a:t>miljöutveckling</a:t>
            </a:r>
            <a:r>
              <a:rPr lang="fi-FI" sz="1700" dirty="0" smtClean="0"/>
              <a:t> </a:t>
            </a:r>
            <a:r>
              <a:rPr lang="fi-FI" sz="1700" dirty="0" err="1" smtClean="0"/>
              <a:t>som</a:t>
            </a:r>
            <a:r>
              <a:rPr lang="fi-FI" sz="1700" dirty="0" smtClean="0"/>
              <a:t> </a:t>
            </a:r>
            <a:r>
              <a:rPr lang="fi-FI" sz="1700" dirty="0" err="1" smtClean="0"/>
              <a:t>också</a:t>
            </a:r>
            <a:r>
              <a:rPr lang="fi-FI" sz="1700" dirty="0" smtClean="0"/>
              <a:t> </a:t>
            </a:r>
            <a:r>
              <a:rPr lang="fi-FI" sz="1700" dirty="0" err="1" smtClean="0"/>
              <a:t>hjälper</a:t>
            </a:r>
            <a:r>
              <a:rPr lang="fi-FI" sz="1700" dirty="0" smtClean="0"/>
              <a:t> </a:t>
            </a:r>
            <a:r>
              <a:rPr lang="fi-FI" sz="1700" dirty="0" err="1" smtClean="0"/>
              <a:t>till</a:t>
            </a:r>
            <a:r>
              <a:rPr lang="fi-FI" sz="1700" dirty="0" smtClean="0"/>
              <a:t> </a:t>
            </a:r>
            <a:r>
              <a:rPr lang="fi-FI" sz="1700" dirty="0" err="1" smtClean="0"/>
              <a:t>med</a:t>
            </a:r>
            <a:r>
              <a:rPr lang="fi-FI" sz="1700" dirty="0" smtClean="0"/>
              <a:t> </a:t>
            </a:r>
            <a:r>
              <a:rPr lang="fi-FI" sz="1700" dirty="0" err="1" smtClean="0"/>
              <a:t>verksamhetsidéer</a:t>
            </a:r>
            <a:r>
              <a:rPr lang="fi-FI" sz="1700" dirty="0" smtClean="0"/>
              <a:t>, </a:t>
            </a:r>
            <a:r>
              <a:rPr lang="fi-FI" sz="1700" dirty="0" err="1" smtClean="0"/>
              <a:t>lånar</a:t>
            </a:r>
            <a:r>
              <a:rPr lang="fi-FI" sz="1700" dirty="0" smtClean="0"/>
              <a:t> </a:t>
            </a:r>
            <a:r>
              <a:rPr lang="fi-FI" sz="1700" dirty="0" err="1" smtClean="0"/>
              <a:t>material</a:t>
            </a:r>
            <a:r>
              <a:rPr lang="fi-FI" sz="1700" dirty="0" smtClean="0"/>
              <a:t> </a:t>
            </a:r>
            <a:r>
              <a:rPr lang="fi-FI" sz="1700" dirty="0" err="1" smtClean="0"/>
              <a:t>samt</a:t>
            </a:r>
            <a:r>
              <a:rPr lang="fi-FI" sz="1700" dirty="0" smtClean="0"/>
              <a:t> </a:t>
            </a:r>
            <a:r>
              <a:rPr lang="fi-FI" sz="1700" dirty="0" err="1" smtClean="0"/>
              <a:t>ordnar</a:t>
            </a:r>
            <a:r>
              <a:rPr lang="fi-FI" sz="1700" dirty="0" smtClean="0"/>
              <a:t> </a:t>
            </a:r>
            <a:r>
              <a:rPr lang="fi-FI" sz="1700" dirty="0" err="1" smtClean="0"/>
              <a:t>utbildningar</a:t>
            </a:r>
            <a:r>
              <a:rPr lang="fi-FI" sz="1700" dirty="0" smtClean="0"/>
              <a:t> </a:t>
            </a:r>
            <a:r>
              <a:rPr lang="fi-FI" sz="1700" dirty="0" err="1" smtClean="0"/>
              <a:t>och</a:t>
            </a:r>
            <a:r>
              <a:rPr lang="fi-FI" sz="1700" dirty="0" smtClean="0"/>
              <a:t> </a:t>
            </a:r>
            <a:r>
              <a:rPr lang="fi-FI" sz="1700" dirty="0" err="1" smtClean="0"/>
              <a:t>gemensamma</a:t>
            </a:r>
            <a:r>
              <a:rPr lang="fi-FI" sz="1700" dirty="0" smtClean="0"/>
              <a:t> </a:t>
            </a:r>
            <a:r>
              <a:rPr lang="fi-FI" sz="1700" dirty="0" err="1" smtClean="0"/>
              <a:t>träffar</a:t>
            </a:r>
            <a:r>
              <a:rPr lang="fi-FI" sz="1700" dirty="0" smtClean="0"/>
              <a:t> för </a:t>
            </a:r>
            <a:r>
              <a:rPr lang="fi-FI" sz="1700" dirty="0" err="1" smtClean="0"/>
              <a:t>miljömormödrarna</a:t>
            </a:r>
            <a:r>
              <a:rPr lang="fi-FI" sz="1700" dirty="0" smtClean="0"/>
              <a:t>.</a:t>
            </a:r>
            <a:endParaRPr lang="fi-FI" sz="1700" dirty="0"/>
          </a:p>
          <a:p>
            <a:r>
              <a:rPr lang="fi-FI" sz="1700" dirty="0" err="1"/>
              <a:t>M</a:t>
            </a:r>
            <a:r>
              <a:rPr lang="fi-FI" sz="1700" dirty="0" err="1" smtClean="0"/>
              <a:t>iljömormor</a:t>
            </a:r>
            <a:r>
              <a:rPr lang="fi-FI" sz="1700" dirty="0" smtClean="0"/>
              <a:t> </a:t>
            </a:r>
            <a:r>
              <a:rPr lang="fi-FI" sz="1700" dirty="0" err="1" smtClean="0"/>
              <a:t>är</a:t>
            </a:r>
            <a:r>
              <a:rPr lang="fi-FI" sz="1700" dirty="0" smtClean="0"/>
              <a:t> en </a:t>
            </a:r>
            <a:r>
              <a:rPr lang="fi-FI" sz="1700" dirty="0" err="1" smtClean="0"/>
              <a:t>frivillig</a:t>
            </a:r>
            <a:r>
              <a:rPr lang="fi-FI" sz="1700" dirty="0" smtClean="0"/>
              <a:t> </a:t>
            </a:r>
            <a:r>
              <a:rPr lang="fi-FI" sz="1700" dirty="0" err="1" smtClean="0"/>
              <a:t>vuxen</a:t>
            </a:r>
            <a:r>
              <a:rPr lang="fi-FI" sz="1700" dirty="0" smtClean="0"/>
              <a:t> </a:t>
            </a:r>
            <a:r>
              <a:rPr lang="fi-FI" sz="1700" dirty="0" err="1" smtClean="0"/>
              <a:t>som</a:t>
            </a:r>
            <a:r>
              <a:rPr lang="fi-FI" sz="1700" dirty="0" smtClean="0"/>
              <a:t> </a:t>
            </a:r>
            <a:r>
              <a:rPr lang="fi-FI" sz="1700" dirty="0" err="1" smtClean="0"/>
              <a:t>utifrån</a:t>
            </a:r>
            <a:r>
              <a:rPr lang="fi-FI" sz="1700" dirty="0" smtClean="0"/>
              <a:t> </a:t>
            </a:r>
            <a:r>
              <a:rPr lang="fi-FI" sz="1700" dirty="0" err="1" smtClean="0"/>
              <a:t>egen</a:t>
            </a:r>
            <a:r>
              <a:rPr lang="fi-FI" sz="1700" dirty="0" smtClean="0"/>
              <a:t> </a:t>
            </a:r>
            <a:r>
              <a:rPr lang="fi-FI" sz="1700" dirty="0" err="1" smtClean="0"/>
              <a:t>ork</a:t>
            </a:r>
            <a:r>
              <a:rPr lang="fi-FI" sz="1700" dirty="0" smtClean="0"/>
              <a:t> </a:t>
            </a:r>
            <a:r>
              <a:rPr lang="fi-FI" sz="1700" dirty="0" err="1" smtClean="0"/>
              <a:t>besöker</a:t>
            </a:r>
            <a:r>
              <a:rPr lang="fi-FI" sz="1700" dirty="0" smtClean="0"/>
              <a:t> ett </a:t>
            </a:r>
            <a:r>
              <a:rPr lang="fi-FI" sz="1700" dirty="0" err="1" smtClean="0"/>
              <a:t>daghem</a:t>
            </a:r>
            <a:r>
              <a:rPr lang="fi-FI" sz="1700" dirty="0" smtClean="0"/>
              <a:t> </a:t>
            </a:r>
            <a:r>
              <a:rPr lang="fi-FI" sz="1700" dirty="0" err="1" smtClean="0"/>
              <a:t>och</a:t>
            </a:r>
            <a:r>
              <a:rPr lang="fi-FI" sz="1700" dirty="0" smtClean="0"/>
              <a:t> </a:t>
            </a:r>
            <a:r>
              <a:rPr lang="fi-FI" sz="1700" dirty="0" err="1" smtClean="0"/>
              <a:t>gör</a:t>
            </a:r>
            <a:r>
              <a:rPr lang="fi-FI" sz="1700" dirty="0" smtClean="0"/>
              <a:t> </a:t>
            </a:r>
            <a:r>
              <a:rPr lang="fi-FI" sz="1700" dirty="0" err="1" smtClean="0"/>
              <a:t>olika</a:t>
            </a:r>
            <a:r>
              <a:rPr lang="fi-FI" sz="1700" dirty="0" smtClean="0"/>
              <a:t> </a:t>
            </a:r>
            <a:r>
              <a:rPr lang="fi-FI" sz="1700" dirty="0" err="1" smtClean="0"/>
              <a:t>saker</a:t>
            </a:r>
            <a:r>
              <a:rPr lang="fi-FI" sz="1700" dirty="0" smtClean="0"/>
              <a:t> </a:t>
            </a:r>
            <a:r>
              <a:rPr lang="fi-FI" sz="1700" dirty="0" err="1" smtClean="0"/>
              <a:t>tillsammans</a:t>
            </a:r>
            <a:r>
              <a:rPr lang="fi-FI" sz="1700" dirty="0" smtClean="0"/>
              <a:t> </a:t>
            </a:r>
            <a:r>
              <a:rPr lang="fi-FI" sz="1700" dirty="0" err="1" smtClean="0"/>
              <a:t>med</a:t>
            </a:r>
            <a:r>
              <a:rPr lang="fi-FI" sz="1700" dirty="0" smtClean="0"/>
              <a:t> </a:t>
            </a:r>
            <a:r>
              <a:rPr lang="fi-FI" sz="1700" dirty="0" err="1" smtClean="0"/>
              <a:t>barnen</a:t>
            </a:r>
            <a:r>
              <a:rPr lang="fi-FI" sz="1700" dirty="0" smtClean="0"/>
              <a:t> </a:t>
            </a:r>
            <a:r>
              <a:rPr lang="fi-FI" sz="1700" dirty="0" err="1" smtClean="0"/>
              <a:t>där</a:t>
            </a:r>
            <a:r>
              <a:rPr lang="fi-FI" sz="1700" dirty="0" smtClean="0"/>
              <a:t>.</a:t>
            </a:r>
            <a:endParaRPr lang="fi-FI" sz="1700" dirty="0"/>
          </a:p>
          <a:p>
            <a:r>
              <a:rPr lang="fi-FI" sz="1700" dirty="0" smtClean="0"/>
              <a:t>Via </a:t>
            </a:r>
            <a:r>
              <a:rPr lang="fi-FI" sz="1700" dirty="0" err="1" smtClean="0"/>
              <a:t>verksamheten</a:t>
            </a:r>
            <a:r>
              <a:rPr lang="fi-FI" sz="1700" dirty="0" smtClean="0"/>
              <a:t> </a:t>
            </a:r>
            <a:r>
              <a:rPr lang="fi-FI" sz="1700" dirty="0" err="1" smtClean="0"/>
              <a:t>får</a:t>
            </a:r>
            <a:r>
              <a:rPr lang="fi-FI" sz="1700" dirty="0" smtClean="0"/>
              <a:t> </a:t>
            </a:r>
            <a:r>
              <a:rPr lang="fi-FI" sz="1700" dirty="0" err="1" smtClean="0"/>
              <a:t>förskolorna</a:t>
            </a:r>
            <a:r>
              <a:rPr lang="fi-FI" sz="1700" dirty="0" smtClean="0"/>
              <a:t> </a:t>
            </a:r>
            <a:r>
              <a:rPr lang="fi-FI" sz="1700" dirty="0" err="1" smtClean="0"/>
              <a:t>stöd</a:t>
            </a:r>
            <a:r>
              <a:rPr lang="fi-FI" sz="1700" dirty="0" smtClean="0"/>
              <a:t> i sin </a:t>
            </a:r>
            <a:r>
              <a:rPr lang="fi-FI" sz="1700" dirty="0" err="1" smtClean="0"/>
              <a:t>miljö</a:t>
            </a:r>
            <a:r>
              <a:rPr lang="fi-FI" sz="1700" dirty="0" smtClean="0"/>
              <a:t>- </a:t>
            </a:r>
            <a:r>
              <a:rPr lang="fi-FI" sz="1700" dirty="0" err="1" smtClean="0"/>
              <a:t>och</a:t>
            </a:r>
            <a:r>
              <a:rPr lang="fi-FI" sz="1700" dirty="0" smtClean="0"/>
              <a:t> </a:t>
            </a:r>
            <a:r>
              <a:rPr lang="fi-FI" sz="1700" dirty="0" err="1" smtClean="0"/>
              <a:t>naturfostran</a:t>
            </a:r>
            <a:r>
              <a:rPr lang="fi-FI" sz="1700" dirty="0" smtClean="0"/>
              <a:t>. </a:t>
            </a:r>
            <a:r>
              <a:rPr lang="fi-FI" sz="1700" dirty="0" err="1" smtClean="0"/>
              <a:t>Dessutom</a:t>
            </a:r>
            <a:r>
              <a:rPr lang="fi-FI" sz="1700" dirty="0" smtClean="0"/>
              <a:t> </a:t>
            </a:r>
            <a:r>
              <a:rPr lang="fi-FI" sz="1700" dirty="0" err="1" smtClean="0"/>
              <a:t>förs</a:t>
            </a:r>
            <a:r>
              <a:rPr lang="fi-FI" sz="1700" dirty="0" smtClean="0"/>
              <a:t> </a:t>
            </a:r>
            <a:r>
              <a:rPr lang="fi-FI" sz="1700" dirty="0" err="1" smtClean="0"/>
              <a:t>tidigare</a:t>
            </a:r>
            <a:r>
              <a:rPr lang="fi-FI" sz="1700" dirty="0" smtClean="0"/>
              <a:t> </a:t>
            </a:r>
            <a:r>
              <a:rPr lang="fi-FI" sz="1700" dirty="0" err="1" smtClean="0"/>
              <a:t>generationers</a:t>
            </a:r>
            <a:r>
              <a:rPr lang="fi-FI" sz="1700" dirty="0" smtClean="0"/>
              <a:t> </a:t>
            </a:r>
            <a:r>
              <a:rPr lang="fi-FI" sz="1700" dirty="0" err="1" smtClean="0"/>
              <a:t>kunskaper</a:t>
            </a:r>
            <a:r>
              <a:rPr lang="fi-FI" sz="1700" dirty="0" smtClean="0"/>
              <a:t> </a:t>
            </a:r>
            <a:r>
              <a:rPr lang="fi-FI" sz="1700" dirty="0" err="1" smtClean="0"/>
              <a:t>vidare</a:t>
            </a:r>
            <a:r>
              <a:rPr lang="fi-FI" sz="1700" dirty="0" smtClean="0"/>
              <a:t> </a:t>
            </a:r>
            <a:r>
              <a:rPr lang="fi-FI" sz="1700" dirty="0" err="1" smtClean="0"/>
              <a:t>till</a:t>
            </a:r>
            <a:r>
              <a:rPr lang="fi-FI" sz="1700" dirty="0" smtClean="0"/>
              <a:t> </a:t>
            </a:r>
            <a:r>
              <a:rPr lang="fi-FI" sz="1700" dirty="0" err="1" smtClean="0"/>
              <a:t>dagens</a:t>
            </a:r>
            <a:r>
              <a:rPr lang="fi-FI" sz="1700" dirty="0" smtClean="0"/>
              <a:t> </a:t>
            </a:r>
            <a:r>
              <a:rPr lang="fi-FI" sz="1700" dirty="0" err="1" smtClean="0"/>
              <a:t>barn</a:t>
            </a:r>
            <a:r>
              <a:rPr lang="fi-FI" sz="1700" dirty="0" smtClean="0"/>
              <a:t>.</a:t>
            </a:r>
            <a:r>
              <a:rPr lang="fi-FI" sz="1700" dirty="0" smtClean="0"/>
              <a:t> </a:t>
            </a:r>
            <a:endParaRPr lang="fi-FI" sz="17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DC89F77D-9B5E-4D44-9048-36C02B16E2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22654" b="-2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7062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469951D7-3460-4035-A868-412F64881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i-FI" dirty="0" err="1" smtClean="0"/>
              <a:t>Miljmormor</a:t>
            </a:r>
            <a:r>
              <a:rPr lang="fi-FI" dirty="0" smtClean="0"/>
              <a:t> i </a:t>
            </a:r>
            <a:r>
              <a:rPr lang="fi-FI" dirty="0" err="1" smtClean="0"/>
              <a:t>förskolan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402B6F07-2805-42C1-822A-F91FCBDDC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48990"/>
          </a:xfrm>
        </p:spPr>
        <p:txBody>
          <a:bodyPr anchor="t">
            <a:normAutofit/>
          </a:bodyPr>
          <a:lstStyle/>
          <a:p>
            <a:r>
              <a:rPr lang="fi-FI" sz="1600" dirty="0" err="1" smtClean="0"/>
              <a:t>Miljömormorn</a:t>
            </a:r>
            <a:r>
              <a:rPr lang="fi-FI" sz="1600" dirty="0" smtClean="0"/>
              <a:t> </a:t>
            </a:r>
            <a:r>
              <a:rPr lang="fi-FI" sz="1600" dirty="0" err="1" smtClean="0"/>
              <a:t>kommer</a:t>
            </a:r>
            <a:r>
              <a:rPr lang="fi-FI" sz="1600" dirty="0" smtClean="0"/>
              <a:t> </a:t>
            </a:r>
            <a:r>
              <a:rPr lang="fi-FI" sz="1600" dirty="0" err="1" smtClean="0"/>
              <a:t>överens</a:t>
            </a:r>
            <a:r>
              <a:rPr lang="fi-FI" sz="1600" dirty="0" smtClean="0"/>
              <a:t> </a:t>
            </a:r>
            <a:r>
              <a:rPr lang="fi-FI" sz="1600" dirty="0" err="1" smtClean="0"/>
              <a:t>med</a:t>
            </a:r>
            <a:r>
              <a:rPr lang="fi-FI" sz="1600" dirty="0" smtClean="0"/>
              <a:t> </a:t>
            </a:r>
            <a:r>
              <a:rPr lang="fi-FI" sz="1600" dirty="0" err="1" smtClean="0"/>
              <a:t>barngruppen</a:t>
            </a:r>
            <a:r>
              <a:rPr lang="fi-FI" sz="1600" dirty="0" smtClean="0"/>
              <a:t> </a:t>
            </a:r>
            <a:r>
              <a:rPr lang="fi-FI" sz="1600" dirty="0" err="1" smtClean="0"/>
              <a:t>om</a:t>
            </a:r>
            <a:r>
              <a:rPr lang="fi-FI" sz="1600" dirty="0" smtClean="0"/>
              <a:t> </a:t>
            </a:r>
            <a:r>
              <a:rPr lang="fi-FI" sz="1600" dirty="0" err="1" smtClean="0"/>
              <a:t>tidpunkten</a:t>
            </a:r>
            <a:r>
              <a:rPr lang="fi-FI" sz="1600" dirty="0" smtClean="0"/>
              <a:t> för </a:t>
            </a:r>
            <a:r>
              <a:rPr lang="fi-FI" sz="1600" dirty="0" err="1" smtClean="0"/>
              <a:t>samarbetet</a:t>
            </a:r>
            <a:r>
              <a:rPr lang="fi-FI" sz="1600" dirty="0" smtClean="0"/>
              <a:t>, </a:t>
            </a:r>
            <a:r>
              <a:rPr lang="fi-FI" sz="1600" dirty="0" err="1" smtClean="0"/>
              <a:t>verksamhetens</a:t>
            </a:r>
            <a:r>
              <a:rPr lang="fi-FI" sz="1600" dirty="0" smtClean="0"/>
              <a:t> </a:t>
            </a:r>
            <a:r>
              <a:rPr lang="fi-FI" sz="1600" dirty="0" err="1" smtClean="0"/>
              <a:t>utseende</a:t>
            </a:r>
            <a:r>
              <a:rPr lang="fi-FI" sz="1600" dirty="0" smtClean="0"/>
              <a:t> </a:t>
            </a:r>
            <a:r>
              <a:rPr lang="fi-FI" sz="1600" dirty="0" err="1" smtClean="0"/>
              <a:t>och</a:t>
            </a:r>
            <a:r>
              <a:rPr lang="fi-FI" sz="1600" dirty="0" smtClean="0"/>
              <a:t> </a:t>
            </a:r>
            <a:r>
              <a:rPr lang="fi-FI" sz="1600" dirty="0" err="1" smtClean="0"/>
              <a:t>innehåll</a:t>
            </a:r>
            <a:r>
              <a:rPr lang="fi-FI" sz="1600" dirty="0" smtClean="0"/>
              <a:t>.</a:t>
            </a:r>
            <a:endParaRPr lang="fi-FI" sz="1600" dirty="0"/>
          </a:p>
          <a:p>
            <a:r>
              <a:rPr lang="fi-FI" sz="1600" dirty="0" err="1" smtClean="0"/>
              <a:t>Innehållet</a:t>
            </a:r>
            <a:r>
              <a:rPr lang="fi-FI" sz="1600" dirty="0" smtClean="0"/>
              <a:t> i </a:t>
            </a:r>
            <a:r>
              <a:rPr lang="fi-FI" sz="1600" dirty="0" err="1" smtClean="0"/>
              <a:t>b</a:t>
            </a:r>
            <a:r>
              <a:rPr lang="fi-FI" sz="1600" dirty="0" err="1" smtClean="0"/>
              <a:t>esöken</a:t>
            </a:r>
            <a:r>
              <a:rPr lang="fi-FI" sz="1600" dirty="0" smtClean="0"/>
              <a:t> </a:t>
            </a:r>
            <a:r>
              <a:rPr lang="fi-FI" sz="1600" dirty="0" err="1" smtClean="0"/>
              <a:t>varierar</a:t>
            </a:r>
            <a:r>
              <a:rPr lang="fi-FI" sz="1600" dirty="0" smtClean="0"/>
              <a:t> </a:t>
            </a:r>
            <a:r>
              <a:rPr lang="fi-FI" sz="1600" dirty="0" err="1" smtClean="0"/>
              <a:t>olika</a:t>
            </a:r>
            <a:r>
              <a:rPr lang="fi-FI" sz="1600" dirty="0" smtClean="0"/>
              <a:t> </a:t>
            </a:r>
            <a:r>
              <a:rPr lang="fi-FI" sz="1600" dirty="0" err="1" smtClean="0"/>
              <a:t>år</a:t>
            </a:r>
            <a:r>
              <a:rPr lang="fi-FI" sz="1600" dirty="0" smtClean="0"/>
              <a:t> </a:t>
            </a:r>
            <a:r>
              <a:rPr lang="fi-FI" sz="1600" dirty="0" err="1" smtClean="0"/>
              <a:t>beroende</a:t>
            </a:r>
            <a:r>
              <a:rPr lang="fi-FI" sz="1600" dirty="0" smtClean="0"/>
              <a:t> </a:t>
            </a:r>
            <a:r>
              <a:rPr lang="fi-FI" sz="1600" dirty="0" err="1" smtClean="0"/>
              <a:t>på</a:t>
            </a:r>
            <a:r>
              <a:rPr lang="fi-FI" sz="1600" dirty="0" smtClean="0"/>
              <a:t> </a:t>
            </a:r>
            <a:r>
              <a:rPr lang="fi-FI" sz="1600" dirty="0" err="1" smtClean="0"/>
              <a:t>årstid</a:t>
            </a:r>
            <a:r>
              <a:rPr lang="fi-FI" sz="1600" dirty="0" smtClean="0"/>
              <a:t> </a:t>
            </a:r>
            <a:r>
              <a:rPr lang="fi-FI" sz="1600" dirty="0" err="1" smtClean="0"/>
              <a:t>och</a:t>
            </a:r>
            <a:r>
              <a:rPr lang="fi-FI" sz="1600" dirty="0" smtClean="0"/>
              <a:t> </a:t>
            </a:r>
            <a:r>
              <a:rPr lang="fi-FI" sz="1600" dirty="0" err="1" smtClean="0"/>
              <a:t>barnens</a:t>
            </a:r>
            <a:r>
              <a:rPr lang="fi-FI" sz="1600" dirty="0" smtClean="0"/>
              <a:t> </a:t>
            </a:r>
            <a:r>
              <a:rPr lang="fi-FI" sz="1600" dirty="0" err="1" smtClean="0"/>
              <a:t>intressen</a:t>
            </a:r>
            <a:r>
              <a:rPr lang="fi-FI" sz="1600" dirty="0" smtClean="0"/>
              <a:t>.</a:t>
            </a:r>
            <a:endParaRPr lang="fi-FI" sz="1600" dirty="0"/>
          </a:p>
          <a:p>
            <a:r>
              <a:rPr lang="fi-FI" sz="1600" dirty="0" err="1" smtClean="0"/>
              <a:t>Verksamhetsmodeller</a:t>
            </a:r>
            <a:r>
              <a:rPr lang="fi-FI" sz="1600" dirty="0" smtClean="0"/>
              <a:t> </a:t>
            </a:r>
            <a:r>
              <a:rPr lang="fi-FI" sz="1600" dirty="0" err="1" smtClean="0"/>
              <a:t>är</a:t>
            </a:r>
            <a:r>
              <a:rPr lang="fi-FI" sz="1600" dirty="0" smtClean="0"/>
              <a:t> </a:t>
            </a:r>
            <a:r>
              <a:rPr lang="fi-FI" sz="1600" dirty="0" err="1" smtClean="0"/>
              <a:t>naturstigar</a:t>
            </a:r>
            <a:r>
              <a:rPr lang="fi-FI" sz="1600" dirty="0" smtClean="0"/>
              <a:t>, </a:t>
            </a:r>
            <a:r>
              <a:rPr lang="fi-FI" sz="1600" dirty="0" err="1" smtClean="0"/>
              <a:t>olika</a:t>
            </a:r>
            <a:r>
              <a:rPr lang="fi-FI" sz="1600" dirty="0" smtClean="0"/>
              <a:t> </a:t>
            </a:r>
            <a:r>
              <a:rPr lang="fi-FI" sz="1600" dirty="0" err="1" smtClean="0"/>
              <a:t>upptäcksfärder</a:t>
            </a:r>
            <a:r>
              <a:rPr lang="fi-FI" sz="1600" dirty="0" smtClean="0"/>
              <a:t> </a:t>
            </a:r>
            <a:r>
              <a:rPr lang="fi-FI" sz="1600" dirty="0" err="1" smtClean="0"/>
              <a:t>med</a:t>
            </a:r>
            <a:r>
              <a:rPr lang="fi-FI" sz="1600" dirty="0" smtClean="0"/>
              <a:t> fokus </a:t>
            </a:r>
            <a:r>
              <a:rPr lang="fi-FI" sz="1600" dirty="0" err="1" smtClean="0"/>
              <a:t>på</a:t>
            </a:r>
            <a:r>
              <a:rPr lang="fi-FI" sz="1600" dirty="0" smtClean="0"/>
              <a:t> </a:t>
            </a:r>
            <a:r>
              <a:rPr lang="fi-FI" sz="1600" dirty="0" err="1" smtClean="0"/>
              <a:t>växter</a:t>
            </a:r>
            <a:r>
              <a:rPr lang="fi-FI" sz="1600" dirty="0" smtClean="0"/>
              <a:t>, </a:t>
            </a:r>
            <a:r>
              <a:rPr lang="fi-FI" sz="1600" dirty="0" err="1" smtClean="0"/>
              <a:t>djur</a:t>
            </a:r>
            <a:r>
              <a:rPr lang="fi-FI" sz="1600" dirty="0" smtClean="0"/>
              <a:t> </a:t>
            </a:r>
            <a:r>
              <a:rPr lang="fi-FI" sz="1600" dirty="0" err="1" smtClean="0"/>
              <a:t>eller</a:t>
            </a:r>
            <a:r>
              <a:rPr lang="fi-FI" sz="1600" dirty="0" smtClean="0"/>
              <a:t> </a:t>
            </a:r>
            <a:r>
              <a:rPr lang="fi-FI" sz="1600" dirty="0" err="1" smtClean="0"/>
              <a:t>naturfenomen</a:t>
            </a:r>
            <a:r>
              <a:rPr lang="fi-FI" sz="1600" dirty="0" smtClean="0"/>
              <a:t>, </a:t>
            </a:r>
            <a:r>
              <a:rPr lang="fi-FI" sz="1600" dirty="0" err="1" smtClean="0"/>
              <a:t>skogslekar</a:t>
            </a:r>
            <a:r>
              <a:rPr lang="fi-FI" sz="1600" dirty="0" smtClean="0"/>
              <a:t>, </a:t>
            </a:r>
            <a:r>
              <a:rPr lang="fi-FI" sz="1600" dirty="0" err="1" smtClean="0"/>
              <a:t>svampturer</a:t>
            </a:r>
            <a:r>
              <a:rPr lang="fi-FI" sz="1600" dirty="0" smtClean="0"/>
              <a:t>, </a:t>
            </a:r>
            <a:r>
              <a:rPr lang="fi-FI" sz="1600" dirty="0" err="1" smtClean="0"/>
              <a:t>fostran</a:t>
            </a:r>
            <a:r>
              <a:rPr lang="fi-FI" sz="1600" dirty="0" smtClean="0"/>
              <a:t> </a:t>
            </a:r>
            <a:r>
              <a:rPr lang="fi-FI" sz="1600" dirty="0" err="1" smtClean="0"/>
              <a:t>kring</a:t>
            </a:r>
            <a:r>
              <a:rPr lang="fi-FI" sz="1600" dirty="0" smtClean="0"/>
              <a:t> </a:t>
            </a:r>
            <a:r>
              <a:rPr lang="fi-FI" sz="1600" dirty="0" err="1" smtClean="0"/>
              <a:t>återvinning</a:t>
            </a:r>
            <a:r>
              <a:rPr lang="fi-FI" sz="1600" dirty="0" smtClean="0"/>
              <a:t> </a:t>
            </a:r>
            <a:r>
              <a:rPr lang="fi-FI" sz="1600" dirty="0" err="1" smtClean="0"/>
              <a:t>och</a:t>
            </a:r>
            <a:r>
              <a:rPr lang="fi-FI" sz="1600" dirty="0" smtClean="0"/>
              <a:t> </a:t>
            </a:r>
            <a:r>
              <a:rPr lang="fi-FI" sz="1600" dirty="0" err="1" smtClean="0"/>
              <a:t>hållbar</a:t>
            </a:r>
            <a:r>
              <a:rPr lang="fi-FI" sz="1600" dirty="0" smtClean="0"/>
              <a:t> </a:t>
            </a:r>
            <a:r>
              <a:rPr lang="fi-FI" sz="1600" dirty="0" err="1" smtClean="0"/>
              <a:t>framtid</a:t>
            </a:r>
            <a:r>
              <a:rPr lang="fi-FI" sz="1600" dirty="0" smtClean="0"/>
              <a:t>.</a:t>
            </a:r>
          </a:p>
          <a:p>
            <a:r>
              <a:rPr lang="fi-FI" sz="1600" dirty="0" err="1" smtClean="0"/>
              <a:t>Miljömormor</a:t>
            </a:r>
            <a:r>
              <a:rPr lang="fi-FI" sz="1600" dirty="0" err="1" smtClean="0"/>
              <a:t>n</a:t>
            </a:r>
            <a:r>
              <a:rPr lang="fi-FI" sz="1600" dirty="0" smtClean="0"/>
              <a:t> </a:t>
            </a:r>
            <a:r>
              <a:rPr lang="fi-FI" sz="1600" dirty="0" err="1" smtClean="0"/>
              <a:t>har</a:t>
            </a:r>
            <a:r>
              <a:rPr lang="fi-FI" sz="1600" dirty="0" smtClean="0"/>
              <a:t> </a:t>
            </a:r>
            <a:r>
              <a:rPr lang="fi-FI" sz="1600" dirty="0" err="1" smtClean="0"/>
              <a:t>också</a:t>
            </a:r>
            <a:r>
              <a:rPr lang="fi-FI" sz="1600" dirty="0" smtClean="0"/>
              <a:t> </a:t>
            </a:r>
            <a:r>
              <a:rPr lang="fi-FI" sz="1600" dirty="0" err="1" smtClean="0"/>
              <a:t>deltagit</a:t>
            </a:r>
            <a:r>
              <a:rPr lang="fi-FI" sz="1600" dirty="0" smtClean="0"/>
              <a:t> i </a:t>
            </a:r>
            <a:r>
              <a:rPr lang="fi-FI" sz="1600" dirty="0" err="1" smtClean="0"/>
              <a:t>evenemang</a:t>
            </a:r>
            <a:r>
              <a:rPr lang="fi-FI" sz="1600" dirty="0" smtClean="0"/>
              <a:t> </a:t>
            </a:r>
            <a:r>
              <a:rPr lang="fi-FI" sz="1600" dirty="0" err="1" smtClean="0"/>
              <a:t>arrangerade</a:t>
            </a:r>
            <a:r>
              <a:rPr lang="fi-FI" sz="1600" dirty="0" smtClean="0"/>
              <a:t> av </a:t>
            </a:r>
            <a:r>
              <a:rPr lang="fi-FI" sz="1600" dirty="0" err="1" smtClean="0"/>
              <a:t>föräldrarådet</a:t>
            </a:r>
            <a:r>
              <a:rPr lang="fi-FI" sz="1600" dirty="0" smtClean="0"/>
              <a:t> </a:t>
            </a:r>
            <a:r>
              <a:rPr lang="fi-FI" sz="1600" dirty="0" err="1" smtClean="0"/>
              <a:t>och</a:t>
            </a:r>
            <a:r>
              <a:rPr lang="fi-FI" sz="1600" dirty="0" smtClean="0"/>
              <a:t> i </a:t>
            </a:r>
            <a:r>
              <a:rPr lang="fi-FI" sz="1600" dirty="0" err="1" smtClean="0"/>
              <a:t>andra</a:t>
            </a:r>
            <a:r>
              <a:rPr lang="fi-FI" sz="1600" dirty="0" smtClean="0"/>
              <a:t> </a:t>
            </a:r>
            <a:r>
              <a:rPr lang="fi-FI" sz="1600" dirty="0" err="1" smtClean="0"/>
              <a:t>gemensamma</a:t>
            </a:r>
            <a:r>
              <a:rPr lang="fi-FI" sz="1600" dirty="0" smtClean="0"/>
              <a:t> </a:t>
            </a:r>
            <a:r>
              <a:rPr lang="fi-FI" sz="1600" dirty="0" err="1" smtClean="0"/>
              <a:t>fester</a:t>
            </a:r>
            <a:r>
              <a:rPr lang="fi-FI" sz="1600" dirty="0" smtClean="0"/>
              <a:t> </a:t>
            </a:r>
            <a:r>
              <a:rPr lang="fi-FI" sz="1600" dirty="0" err="1" smtClean="0"/>
              <a:t>och</a:t>
            </a:r>
            <a:r>
              <a:rPr lang="fi-FI" sz="1600" dirty="0" smtClean="0"/>
              <a:t> </a:t>
            </a:r>
            <a:r>
              <a:rPr lang="fi-FI" sz="1600" dirty="0" err="1" smtClean="0"/>
              <a:t>evenemang</a:t>
            </a:r>
            <a:r>
              <a:rPr lang="fi-FI" sz="1600" dirty="0" smtClean="0"/>
              <a:t>.</a:t>
            </a:r>
            <a:endParaRPr lang="fi-FI" sz="1600" dirty="0"/>
          </a:p>
          <a:p>
            <a:endParaRPr lang="fi-FI" sz="14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="" xmlns:a16="http://schemas.microsoft.com/office/drawing/2014/main" id="{6C96CE88-3583-4B41-AADB-B50E4EB2C4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1" r="-1" b="4791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1669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85353483-F5D2-4277-8978-F0BEC032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>
            <a:normAutofit/>
          </a:bodyPr>
          <a:lstStyle/>
          <a:p>
            <a:r>
              <a:rPr lang="fi-FI" dirty="0" err="1" smtClean="0"/>
              <a:t>Föräldrarådets</a:t>
            </a:r>
            <a:r>
              <a:rPr lang="fi-FI" dirty="0" smtClean="0"/>
              <a:t> </a:t>
            </a:r>
            <a:r>
              <a:rPr lang="fi-FI" dirty="0" err="1" smtClean="0"/>
              <a:t>evenemang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B5A283DC-9643-4DF9-A0E1-F0E83A2FD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586489" cy="3785419"/>
          </a:xfrm>
        </p:spPr>
        <p:txBody>
          <a:bodyPr>
            <a:normAutofit/>
          </a:bodyPr>
          <a:lstStyle/>
          <a:p>
            <a:r>
              <a:rPr lang="fi-FI" sz="1800" dirty="0" err="1" smtClean="0"/>
              <a:t>Miljömormor</a:t>
            </a:r>
            <a:r>
              <a:rPr lang="fi-FI" sz="1800" dirty="0" smtClean="0"/>
              <a:t> </a:t>
            </a:r>
            <a:r>
              <a:rPr lang="fi-FI" sz="1800" dirty="0" err="1" smtClean="0"/>
              <a:t>ordnade</a:t>
            </a:r>
            <a:r>
              <a:rPr lang="fi-FI" sz="1800" dirty="0" smtClean="0"/>
              <a:t> en </a:t>
            </a:r>
            <a:r>
              <a:rPr lang="fi-FI" sz="1800" dirty="0" err="1" smtClean="0"/>
              <a:t>stor</a:t>
            </a:r>
            <a:r>
              <a:rPr lang="fi-FI" sz="1800" dirty="0" smtClean="0"/>
              <a:t> </a:t>
            </a:r>
            <a:r>
              <a:rPr lang="fi-FI" sz="1800" dirty="0" err="1" smtClean="0"/>
              <a:t>svamputställning</a:t>
            </a:r>
            <a:r>
              <a:rPr lang="fi-FI" sz="1800" dirty="0" smtClean="0"/>
              <a:t> </a:t>
            </a:r>
            <a:r>
              <a:rPr lang="fi-FI" sz="1800" dirty="0" err="1" smtClean="0"/>
              <a:t>på</a:t>
            </a:r>
            <a:r>
              <a:rPr lang="fi-FI" sz="1800" dirty="0" smtClean="0"/>
              <a:t> </a:t>
            </a:r>
            <a:r>
              <a:rPr lang="fi-FI" sz="1800" dirty="0" err="1" smtClean="0"/>
              <a:t>föräldrarådets</a:t>
            </a:r>
            <a:r>
              <a:rPr lang="fi-FI" sz="1800" dirty="0" smtClean="0"/>
              <a:t> </a:t>
            </a:r>
            <a:r>
              <a:rPr lang="fi-FI" sz="1800" dirty="0" err="1" smtClean="0"/>
              <a:t>höstjippo</a:t>
            </a:r>
            <a:r>
              <a:rPr lang="fi-FI" sz="1800" dirty="0" smtClean="0"/>
              <a:t>. </a:t>
            </a:r>
            <a:r>
              <a:rPr lang="fi-FI" sz="1800" dirty="0" err="1" smtClean="0"/>
              <a:t>Svamparna</a:t>
            </a:r>
            <a:r>
              <a:rPr lang="fi-FI" sz="1800" dirty="0" smtClean="0"/>
              <a:t> </a:t>
            </a:r>
            <a:r>
              <a:rPr lang="fi-FI" sz="1800" dirty="0" err="1" smtClean="0"/>
              <a:t>plockades</a:t>
            </a:r>
            <a:r>
              <a:rPr lang="fi-FI" sz="1800" dirty="0" smtClean="0"/>
              <a:t> </a:t>
            </a:r>
            <a:r>
              <a:rPr lang="fi-FI" sz="1800" dirty="0" err="1" smtClean="0"/>
              <a:t>tillsammans</a:t>
            </a:r>
            <a:r>
              <a:rPr lang="fi-FI" sz="1800" dirty="0" smtClean="0"/>
              <a:t> </a:t>
            </a:r>
            <a:r>
              <a:rPr lang="fi-FI" sz="1800" dirty="0" err="1" smtClean="0"/>
              <a:t>med</a:t>
            </a:r>
            <a:r>
              <a:rPr lang="fi-FI" sz="1800" dirty="0" smtClean="0"/>
              <a:t> </a:t>
            </a:r>
            <a:r>
              <a:rPr lang="fi-FI" sz="1800" dirty="0" err="1" smtClean="0"/>
              <a:t>barnen</a:t>
            </a:r>
            <a:r>
              <a:rPr lang="fi-FI" sz="1800" dirty="0" smtClean="0"/>
              <a:t> i </a:t>
            </a:r>
            <a:r>
              <a:rPr lang="fi-FI" sz="1800" dirty="0" err="1" smtClean="0"/>
              <a:t>närskogen</a:t>
            </a:r>
            <a:r>
              <a:rPr lang="fi-FI" sz="1800" dirty="0" smtClean="0"/>
              <a:t>. </a:t>
            </a:r>
            <a:endParaRPr lang="fi-FI" sz="1800" dirty="0"/>
          </a:p>
          <a:p>
            <a:r>
              <a:rPr lang="fi-FI" sz="1800" dirty="0" err="1" smtClean="0"/>
              <a:t>Under</a:t>
            </a:r>
            <a:r>
              <a:rPr lang="fi-FI" sz="1800" dirty="0" smtClean="0"/>
              <a:t> </a:t>
            </a:r>
            <a:r>
              <a:rPr lang="fi-FI" sz="1800" dirty="0" err="1" smtClean="0"/>
              <a:t>evenemangsdagen</a:t>
            </a:r>
            <a:r>
              <a:rPr lang="fi-FI" sz="1800" dirty="0" smtClean="0"/>
              <a:t> </a:t>
            </a:r>
            <a:r>
              <a:rPr lang="fi-FI" sz="1800" dirty="0" err="1" smtClean="0"/>
              <a:t>fick</a:t>
            </a:r>
            <a:r>
              <a:rPr lang="fi-FI" sz="1800" dirty="0" smtClean="0"/>
              <a:t> </a:t>
            </a:r>
            <a:r>
              <a:rPr lang="fi-FI" sz="1800" dirty="0" err="1" smtClean="0"/>
              <a:t>barnen</a:t>
            </a:r>
            <a:r>
              <a:rPr lang="fi-FI" sz="1800" dirty="0" smtClean="0"/>
              <a:t> </a:t>
            </a:r>
            <a:r>
              <a:rPr lang="fi-FI" sz="1800" dirty="0" err="1" smtClean="0"/>
              <a:t>lära</a:t>
            </a:r>
            <a:r>
              <a:rPr lang="fi-FI" sz="1800" dirty="0" smtClean="0"/>
              <a:t> </a:t>
            </a:r>
            <a:r>
              <a:rPr lang="fi-FI" sz="1800" dirty="0" err="1" smtClean="0"/>
              <a:t>sig</a:t>
            </a:r>
            <a:r>
              <a:rPr lang="fi-FI" sz="1800" dirty="0" smtClean="0"/>
              <a:t> </a:t>
            </a:r>
            <a:r>
              <a:rPr lang="fi-FI" sz="1800" dirty="0" err="1" smtClean="0"/>
              <a:t>om</a:t>
            </a:r>
            <a:r>
              <a:rPr lang="fi-FI" sz="1800" dirty="0" smtClean="0"/>
              <a:t> </a:t>
            </a:r>
            <a:r>
              <a:rPr lang="fi-FI" sz="1800" dirty="0" err="1" smtClean="0"/>
              <a:t>svamparnas</a:t>
            </a:r>
            <a:r>
              <a:rPr lang="fi-FI" sz="1800" dirty="0" smtClean="0"/>
              <a:t> </a:t>
            </a:r>
            <a:r>
              <a:rPr lang="fi-FI" sz="1800" dirty="0" err="1" smtClean="0"/>
              <a:t>växtplatser</a:t>
            </a:r>
            <a:r>
              <a:rPr lang="fi-FI" sz="1800" dirty="0" smtClean="0"/>
              <a:t>, </a:t>
            </a:r>
            <a:r>
              <a:rPr lang="fi-FI" sz="1800" dirty="0" err="1" smtClean="0"/>
              <a:t>egenskaper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om</a:t>
            </a:r>
            <a:r>
              <a:rPr lang="fi-FI" sz="1800" dirty="0" smtClean="0"/>
              <a:t> </a:t>
            </a:r>
            <a:r>
              <a:rPr lang="fi-FI" sz="1800" dirty="0" err="1" smtClean="0"/>
              <a:t>olika</a:t>
            </a:r>
            <a:r>
              <a:rPr lang="fi-FI" sz="1800" dirty="0" smtClean="0"/>
              <a:t> </a:t>
            </a:r>
            <a:r>
              <a:rPr lang="fi-FI" sz="1800" dirty="0" err="1" smtClean="0"/>
              <a:t>sorters</a:t>
            </a:r>
            <a:r>
              <a:rPr lang="fi-FI" sz="1800" dirty="0" smtClean="0"/>
              <a:t> </a:t>
            </a:r>
            <a:r>
              <a:rPr lang="fi-FI" sz="1800" dirty="0" err="1" smtClean="0"/>
              <a:t>svampar</a:t>
            </a:r>
            <a:r>
              <a:rPr lang="fi-FI" sz="1800" dirty="0" smtClean="0"/>
              <a:t>.</a:t>
            </a:r>
            <a:endParaRPr lang="fi-FI" sz="1800" dirty="0"/>
          </a:p>
          <a:p>
            <a:r>
              <a:rPr lang="fi-FI" sz="1800" dirty="0" err="1" smtClean="0"/>
              <a:t>Föräldrarna</a:t>
            </a:r>
            <a:r>
              <a:rPr lang="fi-FI" sz="1800" dirty="0" smtClean="0"/>
              <a:t> </a:t>
            </a:r>
            <a:r>
              <a:rPr lang="fi-FI" sz="1800" dirty="0" err="1" smtClean="0"/>
              <a:t>fick</a:t>
            </a:r>
            <a:r>
              <a:rPr lang="fi-FI" sz="1800" dirty="0" smtClean="0"/>
              <a:t> </a:t>
            </a:r>
            <a:r>
              <a:rPr lang="fi-FI" sz="1800" dirty="0" err="1" smtClean="0"/>
              <a:t>också</a:t>
            </a:r>
            <a:r>
              <a:rPr lang="fi-FI" sz="1800" dirty="0" smtClean="0"/>
              <a:t> </a:t>
            </a:r>
            <a:r>
              <a:rPr lang="fi-FI" sz="1800" dirty="0" err="1" smtClean="0"/>
              <a:t>information</a:t>
            </a:r>
            <a:r>
              <a:rPr lang="fi-FI" sz="1800" dirty="0" smtClean="0"/>
              <a:t> </a:t>
            </a:r>
            <a:r>
              <a:rPr lang="fi-FI" sz="1800" dirty="0" err="1" smtClean="0"/>
              <a:t>och</a:t>
            </a:r>
            <a:r>
              <a:rPr lang="fi-FI" sz="1800" dirty="0" smtClean="0"/>
              <a:t> </a:t>
            </a:r>
            <a:r>
              <a:rPr lang="fi-FI" sz="1800" dirty="0" err="1" smtClean="0"/>
              <a:t>vägledning</a:t>
            </a:r>
            <a:r>
              <a:rPr lang="fi-FI" sz="1800" dirty="0" smtClean="0"/>
              <a:t> </a:t>
            </a:r>
            <a:r>
              <a:rPr lang="fi-FI" sz="1800" dirty="0" err="1" smtClean="0"/>
              <a:t>om</a:t>
            </a:r>
            <a:r>
              <a:rPr lang="fi-FI" sz="1800" dirty="0" smtClean="0"/>
              <a:t>  </a:t>
            </a:r>
            <a:r>
              <a:rPr lang="fi-FI" sz="1800" dirty="0" err="1" smtClean="0"/>
              <a:t>svampplockning</a:t>
            </a:r>
            <a:r>
              <a:rPr lang="fi-FI" sz="1800" dirty="0" smtClean="0"/>
              <a:t>.</a:t>
            </a:r>
            <a:endParaRPr lang="fi-FI" sz="1800" dirty="0"/>
          </a:p>
        </p:txBody>
      </p:sp>
      <p:pic>
        <p:nvPicPr>
          <p:cNvPr id="6" name="Kuva 5">
            <a:extLst>
              <a:ext uri="{FF2B5EF4-FFF2-40B4-BE49-F238E27FC236}">
                <a16:creationId xmlns="" xmlns:a16="http://schemas.microsoft.com/office/drawing/2014/main" id="{4588E638-BEDB-4F22-B2F6-630260A665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5"/>
          <a:stretch/>
        </p:blipFill>
        <p:spPr>
          <a:xfrm rot="5400000">
            <a:off x="6445203" y="1111204"/>
            <a:ext cx="6858000" cy="463559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53222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2B2298F1-0C77-4170-BC11-602355C3E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fi-FI" dirty="0" smtClean="0"/>
              <a:t>Global </a:t>
            </a:r>
            <a:r>
              <a:rPr lang="fi-FI" dirty="0" err="1" smtClean="0"/>
              <a:t>Geopark-projektet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8B757CB6-DF3E-4F89-A90D-AADBF126F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fi-FI" sz="1700" dirty="0"/>
              <a:t>Global </a:t>
            </a:r>
            <a:r>
              <a:rPr lang="fi-FI" sz="1700" dirty="0" err="1"/>
              <a:t>Geopark</a:t>
            </a:r>
            <a:r>
              <a:rPr lang="fi-FI" sz="1700" dirty="0"/>
              <a:t> </a:t>
            </a:r>
            <a:r>
              <a:rPr lang="fi-FI" sz="1700" dirty="0" err="1" smtClean="0"/>
              <a:t>fungerar</a:t>
            </a:r>
            <a:r>
              <a:rPr lang="fi-FI" sz="1700" dirty="0" smtClean="0"/>
              <a:t> </a:t>
            </a:r>
            <a:r>
              <a:rPr lang="fi-FI" sz="1700" dirty="0" err="1" smtClean="0"/>
              <a:t>som</a:t>
            </a:r>
            <a:r>
              <a:rPr lang="fi-FI" sz="1700" dirty="0" smtClean="0"/>
              <a:t> </a:t>
            </a:r>
            <a:r>
              <a:rPr lang="fi-FI" sz="1700" dirty="0" err="1" smtClean="0"/>
              <a:t>FN:s</a:t>
            </a:r>
            <a:r>
              <a:rPr lang="fi-FI" sz="1700" dirty="0" smtClean="0"/>
              <a:t> </a:t>
            </a:r>
            <a:r>
              <a:rPr lang="fi-FI" sz="1700" dirty="0" err="1" smtClean="0"/>
              <a:t>pedagogiska</a:t>
            </a:r>
            <a:r>
              <a:rPr lang="fi-FI" sz="1700" dirty="0" smtClean="0"/>
              <a:t> </a:t>
            </a:r>
            <a:r>
              <a:rPr lang="fi-FI" sz="1700" dirty="0" err="1" smtClean="0"/>
              <a:t>vetenskaps</a:t>
            </a:r>
            <a:r>
              <a:rPr lang="fi-FI" sz="1700" dirty="0" smtClean="0"/>
              <a:t>- </a:t>
            </a:r>
            <a:r>
              <a:rPr lang="fi-FI" sz="1700" dirty="0" err="1" smtClean="0"/>
              <a:t>och</a:t>
            </a:r>
            <a:r>
              <a:rPr lang="fi-FI" sz="1700" dirty="0" smtClean="0"/>
              <a:t> </a:t>
            </a:r>
            <a:r>
              <a:rPr lang="fi-FI" sz="1700" dirty="0" err="1" smtClean="0"/>
              <a:t>kulturorgan</a:t>
            </a:r>
            <a:r>
              <a:rPr lang="fi-FI" sz="1700" dirty="0" smtClean="0"/>
              <a:t> </a:t>
            </a:r>
            <a:r>
              <a:rPr lang="fi-FI" sz="1700" dirty="0" err="1" smtClean="0"/>
              <a:t>under</a:t>
            </a:r>
            <a:r>
              <a:rPr lang="fi-FI" sz="1700" dirty="0" smtClean="0"/>
              <a:t> Unesco.</a:t>
            </a:r>
            <a:endParaRPr lang="fi-FI" sz="1700" dirty="0"/>
          </a:p>
          <a:p>
            <a:r>
              <a:rPr lang="fi-FI" sz="1700" dirty="0" err="1" smtClean="0"/>
              <a:t>Det</a:t>
            </a:r>
            <a:r>
              <a:rPr lang="fi-FI" sz="1700" dirty="0" smtClean="0"/>
              <a:t> </a:t>
            </a:r>
            <a:r>
              <a:rPr lang="fi-FI" sz="1700" dirty="0" err="1" smtClean="0"/>
              <a:t>är</a:t>
            </a:r>
            <a:r>
              <a:rPr lang="fi-FI" sz="1700" dirty="0" smtClean="0"/>
              <a:t> ett </a:t>
            </a:r>
            <a:r>
              <a:rPr lang="fi-FI" sz="1700" dirty="0" err="1" smtClean="0"/>
              <a:t>begränsat</a:t>
            </a:r>
            <a:r>
              <a:rPr lang="fi-FI" sz="1700" dirty="0" smtClean="0"/>
              <a:t> </a:t>
            </a:r>
            <a:r>
              <a:rPr lang="fi-FI" sz="1700" dirty="0" err="1" smtClean="0"/>
              <a:t>område</a:t>
            </a:r>
            <a:r>
              <a:rPr lang="fi-FI" sz="1700" dirty="0" smtClean="0"/>
              <a:t> </a:t>
            </a:r>
            <a:r>
              <a:rPr lang="fi-FI" sz="1700" dirty="0" err="1" smtClean="0"/>
              <a:t>där</a:t>
            </a:r>
            <a:r>
              <a:rPr lang="fi-FI" sz="1700" dirty="0" smtClean="0"/>
              <a:t> </a:t>
            </a:r>
            <a:r>
              <a:rPr lang="fi-FI" sz="1700" dirty="0" err="1" smtClean="0"/>
              <a:t>det</a:t>
            </a:r>
            <a:r>
              <a:rPr lang="fi-FI" sz="1700" dirty="0" smtClean="0"/>
              <a:t> </a:t>
            </a:r>
            <a:r>
              <a:rPr lang="fi-FI" sz="1700" dirty="0" err="1" smtClean="0"/>
              <a:t>finns</a:t>
            </a:r>
            <a:r>
              <a:rPr lang="fi-FI" sz="1700" dirty="0" smtClean="0"/>
              <a:t> </a:t>
            </a:r>
            <a:r>
              <a:rPr lang="fi-FI" sz="1700" dirty="0" err="1" smtClean="0"/>
              <a:t>vetenskapligt</a:t>
            </a:r>
            <a:r>
              <a:rPr lang="fi-FI" sz="1700" dirty="0" smtClean="0"/>
              <a:t> </a:t>
            </a:r>
            <a:r>
              <a:rPr lang="fi-FI" sz="1700" dirty="0" err="1" smtClean="0"/>
              <a:t>eller</a:t>
            </a:r>
            <a:r>
              <a:rPr lang="fi-FI" sz="1700" dirty="0" smtClean="0"/>
              <a:t> för </a:t>
            </a:r>
            <a:r>
              <a:rPr lang="fi-FI" sz="1700" dirty="0" err="1" smtClean="0"/>
              <a:t>landskapet</a:t>
            </a:r>
            <a:r>
              <a:rPr lang="fi-FI" sz="1700" dirty="0" smtClean="0"/>
              <a:t> </a:t>
            </a:r>
            <a:r>
              <a:rPr lang="fi-FI" sz="1700" dirty="0" err="1" smtClean="0"/>
              <a:t>märkbara</a:t>
            </a:r>
            <a:r>
              <a:rPr lang="fi-FI" sz="1700" dirty="0" smtClean="0"/>
              <a:t> </a:t>
            </a:r>
            <a:r>
              <a:rPr lang="fi-FI" sz="1700" dirty="0" err="1" smtClean="0"/>
              <a:t>geologiska</a:t>
            </a:r>
            <a:r>
              <a:rPr lang="fi-FI" sz="1700" dirty="0" smtClean="0"/>
              <a:t>  </a:t>
            </a:r>
            <a:r>
              <a:rPr lang="fi-FI" sz="1700" dirty="0" err="1" smtClean="0"/>
              <a:t>och</a:t>
            </a:r>
            <a:r>
              <a:rPr lang="fi-FI" sz="1700" dirty="0" smtClean="0"/>
              <a:t> </a:t>
            </a:r>
            <a:r>
              <a:rPr lang="fi-FI" sz="1700" dirty="0" err="1" smtClean="0"/>
              <a:t>intressanta</a:t>
            </a:r>
            <a:r>
              <a:rPr lang="fi-FI" sz="1700" dirty="0" smtClean="0"/>
              <a:t> </a:t>
            </a:r>
            <a:r>
              <a:rPr lang="fi-FI" sz="1700" dirty="0" err="1" smtClean="0"/>
              <a:t>naturobjekt</a:t>
            </a:r>
            <a:r>
              <a:rPr lang="fi-FI" sz="1700" dirty="0" smtClean="0"/>
              <a:t>. </a:t>
            </a:r>
          </a:p>
          <a:p>
            <a:r>
              <a:rPr lang="fi-FI" sz="1700" dirty="0" smtClean="0"/>
              <a:t>I </a:t>
            </a:r>
            <a:r>
              <a:rPr lang="fi-FI" sz="1700" dirty="0" err="1" smtClean="0"/>
              <a:t>Lahtis</a:t>
            </a:r>
            <a:r>
              <a:rPr lang="fi-FI" sz="1700" dirty="0" smtClean="0"/>
              <a:t> </a:t>
            </a:r>
            <a:r>
              <a:rPr lang="fi-FI" sz="1700" dirty="0" err="1" smtClean="0"/>
              <a:t>har</a:t>
            </a:r>
            <a:r>
              <a:rPr lang="fi-FI" sz="1700" dirty="0" smtClean="0"/>
              <a:t> </a:t>
            </a:r>
            <a:r>
              <a:rPr lang="fi-FI" sz="1700" dirty="0" err="1" smtClean="0"/>
              <a:t>man</a:t>
            </a:r>
            <a:r>
              <a:rPr lang="fi-FI" sz="1700" dirty="0" smtClean="0"/>
              <a:t> velat </a:t>
            </a:r>
            <a:r>
              <a:rPr lang="fi-FI" sz="1700" dirty="0" err="1" smtClean="0"/>
              <a:t>utveckla</a:t>
            </a:r>
            <a:r>
              <a:rPr lang="fi-FI" sz="1700" dirty="0" smtClean="0"/>
              <a:t> Salpausselkä-</a:t>
            </a:r>
            <a:r>
              <a:rPr lang="fi-FI" sz="1700" dirty="0" err="1" smtClean="0"/>
              <a:t>området</a:t>
            </a:r>
            <a:r>
              <a:rPr lang="fi-FI" sz="1700" dirty="0" smtClean="0"/>
              <a:t> </a:t>
            </a:r>
            <a:r>
              <a:rPr lang="fi-FI" sz="1700" dirty="0" err="1" smtClean="0"/>
              <a:t>till</a:t>
            </a:r>
            <a:r>
              <a:rPr lang="fi-FI" sz="1700" dirty="0" smtClean="0"/>
              <a:t> ett </a:t>
            </a:r>
            <a:r>
              <a:rPr lang="fi-FI" sz="1700" dirty="0" err="1" smtClean="0"/>
              <a:t>nytt</a:t>
            </a:r>
            <a:r>
              <a:rPr lang="fi-FI" sz="1700" dirty="0" smtClean="0"/>
              <a:t> Global </a:t>
            </a:r>
            <a:r>
              <a:rPr lang="fi-FI" sz="1700" dirty="0" err="1" smtClean="0"/>
              <a:t>Geopark-objekt</a:t>
            </a:r>
            <a:r>
              <a:rPr lang="fi-FI" sz="1700" dirty="0" smtClean="0"/>
              <a:t>.</a:t>
            </a:r>
            <a:endParaRPr lang="fi-FI" sz="1700" dirty="0"/>
          </a:p>
          <a:p>
            <a:r>
              <a:rPr lang="fi-FI" sz="1700" dirty="0" err="1" smtClean="0"/>
              <a:t>Målet</a:t>
            </a:r>
            <a:r>
              <a:rPr lang="fi-FI" sz="1700" dirty="0" smtClean="0"/>
              <a:t> </a:t>
            </a:r>
            <a:r>
              <a:rPr lang="fi-FI" sz="1700" dirty="0" err="1" smtClean="0"/>
              <a:t>är</a:t>
            </a:r>
            <a:r>
              <a:rPr lang="fi-FI" sz="1700" dirty="0" smtClean="0"/>
              <a:t> </a:t>
            </a:r>
            <a:r>
              <a:rPr lang="fi-FI" sz="1700" dirty="0" err="1" smtClean="0"/>
              <a:t>att</a:t>
            </a:r>
            <a:r>
              <a:rPr lang="fi-FI" sz="1700" dirty="0" smtClean="0"/>
              <a:t> </a:t>
            </a:r>
            <a:r>
              <a:rPr lang="fi-FI" sz="1700" dirty="0" err="1" smtClean="0"/>
              <a:t>skapa</a:t>
            </a:r>
            <a:r>
              <a:rPr lang="fi-FI" sz="1700" dirty="0" smtClean="0"/>
              <a:t> </a:t>
            </a:r>
            <a:r>
              <a:rPr lang="fi-FI" sz="1700" dirty="0" err="1" smtClean="0"/>
              <a:t>hållbar</a:t>
            </a:r>
            <a:r>
              <a:rPr lang="fi-FI" sz="1700" dirty="0" smtClean="0"/>
              <a:t> </a:t>
            </a:r>
            <a:r>
              <a:rPr lang="fi-FI" sz="1700" dirty="0" err="1" smtClean="0"/>
              <a:t>naturturism</a:t>
            </a:r>
            <a:r>
              <a:rPr lang="fi-FI" sz="1700" dirty="0" smtClean="0"/>
              <a:t> </a:t>
            </a:r>
            <a:r>
              <a:rPr lang="fi-FI" sz="1700" dirty="0" err="1" smtClean="0"/>
              <a:t>och</a:t>
            </a:r>
            <a:r>
              <a:rPr lang="fi-FI" sz="1700" dirty="0" smtClean="0"/>
              <a:t> </a:t>
            </a:r>
            <a:r>
              <a:rPr lang="fi-FI" sz="1700" dirty="0" err="1" smtClean="0"/>
              <a:t>tillhörande</a:t>
            </a:r>
            <a:r>
              <a:rPr lang="fi-FI" sz="1700" dirty="0" smtClean="0"/>
              <a:t> </a:t>
            </a:r>
            <a:r>
              <a:rPr lang="fi-FI" sz="1700" dirty="0" err="1" smtClean="0"/>
              <a:t>näringslivsverksamhet</a:t>
            </a:r>
            <a:r>
              <a:rPr lang="fi-FI" sz="1700" dirty="0" smtClean="0"/>
              <a:t>. </a:t>
            </a:r>
            <a:r>
              <a:rPr lang="fi-FI" sz="1700" dirty="0" err="1" smtClean="0"/>
              <a:t>Det</a:t>
            </a:r>
            <a:r>
              <a:rPr lang="fi-FI" sz="1700" dirty="0" smtClean="0"/>
              <a:t> </a:t>
            </a:r>
            <a:r>
              <a:rPr lang="fi-FI" sz="1700" dirty="0" err="1" smtClean="0"/>
              <a:t>är</a:t>
            </a:r>
            <a:r>
              <a:rPr lang="fi-FI" sz="1700" dirty="0" smtClean="0"/>
              <a:t> </a:t>
            </a:r>
            <a:r>
              <a:rPr lang="fi-FI" sz="1700" dirty="0" err="1" smtClean="0"/>
              <a:t>också</a:t>
            </a:r>
            <a:r>
              <a:rPr lang="fi-FI" sz="1700" dirty="0" smtClean="0"/>
              <a:t> </a:t>
            </a:r>
            <a:r>
              <a:rPr lang="fi-FI" sz="1700" dirty="0" err="1" smtClean="0"/>
              <a:t>viktigt</a:t>
            </a:r>
            <a:r>
              <a:rPr lang="fi-FI" sz="1700" dirty="0" smtClean="0"/>
              <a:t> </a:t>
            </a:r>
            <a:r>
              <a:rPr lang="fi-FI" sz="1700" dirty="0" err="1" smtClean="0"/>
              <a:t>att</a:t>
            </a:r>
            <a:r>
              <a:rPr lang="fi-FI" sz="1700" dirty="0" smtClean="0"/>
              <a:t> </a:t>
            </a:r>
            <a:r>
              <a:rPr lang="fi-FI" sz="1700" dirty="0" err="1" smtClean="0"/>
              <a:t>värna</a:t>
            </a:r>
            <a:r>
              <a:rPr lang="fi-FI" sz="1700" dirty="0" smtClean="0"/>
              <a:t> </a:t>
            </a:r>
            <a:r>
              <a:rPr lang="fi-FI" sz="1700" dirty="0" err="1" smtClean="0"/>
              <a:t>om</a:t>
            </a:r>
            <a:r>
              <a:rPr lang="fi-FI" sz="1700" dirty="0" smtClean="0"/>
              <a:t> </a:t>
            </a:r>
            <a:r>
              <a:rPr lang="fi-FI" sz="1700" dirty="0" err="1" smtClean="0"/>
              <a:t>kulturarvet</a:t>
            </a:r>
            <a:r>
              <a:rPr lang="fi-FI" sz="1700" dirty="0" smtClean="0"/>
              <a:t> </a:t>
            </a:r>
            <a:r>
              <a:rPr lang="fi-FI" sz="1700" dirty="0" err="1" smtClean="0"/>
              <a:t>och</a:t>
            </a:r>
            <a:r>
              <a:rPr lang="fi-FI" sz="1700" dirty="0" smtClean="0"/>
              <a:t> </a:t>
            </a:r>
            <a:r>
              <a:rPr lang="fi-FI" sz="1700" dirty="0" err="1" smtClean="0"/>
              <a:t>att</a:t>
            </a:r>
            <a:r>
              <a:rPr lang="fi-FI" sz="1700" dirty="0" smtClean="0"/>
              <a:t> </a:t>
            </a:r>
            <a:r>
              <a:rPr lang="fi-FI" sz="1700" dirty="0" err="1" smtClean="0"/>
              <a:t>stärka</a:t>
            </a:r>
            <a:r>
              <a:rPr lang="fi-FI" sz="1700" dirty="0" smtClean="0"/>
              <a:t> </a:t>
            </a:r>
            <a:r>
              <a:rPr lang="fi-FI" sz="1700" dirty="0" err="1" smtClean="0"/>
              <a:t>den</a:t>
            </a:r>
            <a:r>
              <a:rPr lang="fi-FI" sz="1700" dirty="0" smtClean="0"/>
              <a:t> </a:t>
            </a:r>
            <a:r>
              <a:rPr lang="fi-FI" sz="1700" dirty="0" err="1" smtClean="0"/>
              <a:t>lokala</a:t>
            </a:r>
            <a:r>
              <a:rPr lang="fi-FI" sz="1700" dirty="0" smtClean="0"/>
              <a:t> </a:t>
            </a:r>
            <a:r>
              <a:rPr lang="fi-FI" sz="1700" dirty="0" err="1" smtClean="0"/>
              <a:t>identiteten</a:t>
            </a:r>
            <a:r>
              <a:rPr lang="fi-FI" sz="1700" dirty="0" smtClean="0"/>
              <a:t>.</a:t>
            </a:r>
            <a:endParaRPr lang="fi-FI" sz="17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="" xmlns:a16="http://schemas.microsoft.com/office/drawing/2014/main" id="{CB74024D-711A-4BA6-8D30-9EA82FC779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4" r="18845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2949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1027</Words>
  <Application>Microsoft Office PowerPoint</Application>
  <PresentationFormat>Laajakuva</PresentationFormat>
  <Paragraphs>83</Paragraphs>
  <Slides>16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16</vt:i4>
      </vt:variant>
      <vt:variant>
        <vt:lpstr>Dian otsikot</vt:lpstr>
      </vt:variant>
      <vt:variant>
        <vt:i4>16</vt:i4>
      </vt:variant>
    </vt:vector>
  </HeadingPairs>
  <TitlesOfParts>
    <vt:vector size="35" baseType="lpstr">
      <vt:lpstr>Arial</vt:lpstr>
      <vt:lpstr>Calibri</vt:lpstr>
      <vt:lpstr>Calibri Light</vt:lpstr>
      <vt:lpstr>1_Office-teema</vt:lpstr>
      <vt:lpstr>Office-teema</vt:lpstr>
      <vt:lpstr>2_Office-teema</vt:lpstr>
      <vt:lpstr>3_Office-teema</vt:lpstr>
      <vt:lpstr>4_Office-teema</vt:lpstr>
      <vt:lpstr>5_Office-teema</vt:lpstr>
      <vt:lpstr>6_Office-teema</vt:lpstr>
      <vt:lpstr>7_Office-teema</vt:lpstr>
      <vt:lpstr>8_Office-teema</vt:lpstr>
      <vt:lpstr>9_Office-teema</vt:lpstr>
      <vt:lpstr>10_Office-teema</vt:lpstr>
      <vt:lpstr>11_Office-teema</vt:lpstr>
      <vt:lpstr>12_Office-teema</vt:lpstr>
      <vt:lpstr>13_Office-teema</vt:lpstr>
      <vt:lpstr>14_Office-teema</vt:lpstr>
      <vt:lpstr>15_Office-teema</vt:lpstr>
      <vt:lpstr>Barn i rörelse i Lahtis</vt:lpstr>
      <vt:lpstr>Rörelse-årsklocka</vt:lpstr>
      <vt:lpstr>Ledd rörelse</vt:lpstr>
      <vt:lpstr>Ledd rörelse inne i förskolan</vt:lpstr>
      <vt:lpstr>Gympakasse 1</vt:lpstr>
      <vt:lpstr>Gympakasse 2</vt:lpstr>
      <vt:lpstr>Rörelseglädje ute på gården</vt:lpstr>
      <vt:lpstr>Rörelseglädje i skogen</vt:lpstr>
      <vt:lpstr>LiikU-evenemang</vt:lpstr>
      <vt:lpstr>En vardag med rörelse stöds av:</vt:lpstr>
      <vt:lpstr>Miljöfostran</vt:lpstr>
      <vt:lpstr>Lärandets glädje i skogen</vt:lpstr>
      <vt:lpstr>Miljömormor-verksamhet</vt:lpstr>
      <vt:lpstr>Miljmormor i förskolan</vt:lpstr>
      <vt:lpstr>Föräldrarådets evenemang</vt:lpstr>
      <vt:lpstr>Global Geopark-projektet</vt:lpstr>
    </vt:vector>
  </TitlesOfParts>
  <Company>Lahden kaupunki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Liikkuva lapsi Lahdessa</dc:title>
  <dc:creator>Järvelä Minna</dc:creator>
  <cp:lastModifiedBy>Ihalainen Karin</cp:lastModifiedBy>
  <cp:revision>17</cp:revision>
  <dcterms:created xsi:type="dcterms:W3CDTF">2019-09-06T11:21:44Z</dcterms:created>
  <dcterms:modified xsi:type="dcterms:W3CDTF">2019-09-16T10:55:02Z</dcterms:modified>
</cp:coreProperties>
</file>