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7"/>
  </p:notesMasterIdLst>
  <p:sldIdLst>
    <p:sldId id="256" r:id="rId5"/>
    <p:sldId id="264" r:id="rId6"/>
    <p:sldId id="257" r:id="rId7"/>
    <p:sldId id="261" r:id="rId8"/>
    <p:sldId id="258" r:id="rId9"/>
    <p:sldId id="259" r:id="rId10"/>
    <p:sldId id="260" r:id="rId11"/>
    <p:sldId id="262" r:id="rId12"/>
    <p:sldId id="263" r:id="rId13"/>
    <p:sldId id="268" r:id="rId14"/>
    <p:sldId id="266" r:id="rId15"/>
    <p:sldId id="265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0E3CECED-C4A6-472F-AF5D-6B6F97877CEC}">
          <p14:sldIdLst>
            <p14:sldId id="256"/>
          </p14:sldIdLst>
        </p14:section>
        <p14:section name="Inndeling uten navn" id="{30B72EDB-DBA5-4849-B26B-EB13BAE36D3F}">
          <p14:sldIdLst>
            <p14:sldId id="264"/>
            <p14:sldId id="257"/>
            <p14:sldId id="261"/>
            <p14:sldId id="258"/>
            <p14:sldId id="259"/>
            <p14:sldId id="260"/>
            <p14:sldId id="262"/>
            <p14:sldId id="263"/>
            <p14:sldId id="268"/>
            <p14:sldId id="266"/>
            <p14:sldId id="265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8" d="100"/>
          <a:sy n="98" d="100"/>
        </p:scale>
        <p:origin x="-72" y="-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ølvi Solevågseide" userId="d2861da9-a61f-46f2-b4d0-1c7fefe21338" providerId="ADAL" clId="{AF36CDF6-3BA1-4313-905B-F2296E781B4E}"/>
    <pc:docChg chg="addSld modSld">
      <pc:chgData name="Sølvi Solevågseide" userId="d2861da9-a61f-46f2-b4d0-1c7fefe21338" providerId="ADAL" clId="{AF36CDF6-3BA1-4313-905B-F2296E781B4E}" dt="2018-09-05T11:11:07.997" v="37" actId="1076"/>
      <pc:docMkLst>
        <pc:docMk/>
      </pc:docMkLst>
      <pc:sldChg chg="delSp">
        <pc:chgData name="Sølvi Solevågseide" userId="d2861da9-a61f-46f2-b4d0-1c7fefe21338" providerId="ADAL" clId="{AF36CDF6-3BA1-4313-905B-F2296E781B4E}" dt="2018-09-05T08:49:39.670" v="13"/>
        <pc:sldMkLst>
          <pc:docMk/>
          <pc:sldMk cId="1310327069" sldId="262"/>
        </pc:sldMkLst>
        <pc:picChg chg="del">
          <ac:chgData name="Sølvi Solevågseide" userId="d2861da9-a61f-46f2-b4d0-1c7fefe21338" providerId="ADAL" clId="{AF36CDF6-3BA1-4313-905B-F2296E781B4E}" dt="2018-09-05T08:40:50.327" v="4"/>
          <ac:picMkLst>
            <pc:docMk/>
            <pc:sldMk cId="1310327069" sldId="262"/>
            <ac:picMk id="6" creationId="{D83827FC-DD97-4291-9DC1-F4DD66947B02}"/>
          </ac:picMkLst>
        </pc:picChg>
        <pc:picChg chg="del">
          <ac:chgData name="Sølvi Solevågseide" userId="d2861da9-a61f-46f2-b4d0-1c7fefe21338" providerId="ADAL" clId="{AF36CDF6-3BA1-4313-905B-F2296E781B4E}" dt="2018-09-05T08:49:39.670" v="13"/>
          <ac:picMkLst>
            <pc:docMk/>
            <pc:sldMk cId="1310327069" sldId="262"/>
            <ac:picMk id="7" creationId="{1607888E-E450-43D0-8CA4-0DEA46542496}"/>
          </ac:picMkLst>
        </pc:picChg>
      </pc:sldChg>
      <pc:sldChg chg="addSp modSp add">
        <pc:chgData name="Sølvi Solevågseide" userId="d2861da9-a61f-46f2-b4d0-1c7fefe21338" providerId="ADAL" clId="{AF36CDF6-3BA1-4313-905B-F2296E781B4E}" dt="2018-09-05T11:11:07.997" v="37" actId="1076"/>
        <pc:sldMkLst>
          <pc:docMk/>
          <pc:sldMk cId="2183599340" sldId="266"/>
        </pc:sldMkLst>
        <pc:picChg chg="add mod">
          <ac:chgData name="Sølvi Solevågseide" userId="d2861da9-a61f-46f2-b4d0-1c7fefe21338" providerId="ADAL" clId="{AF36CDF6-3BA1-4313-905B-F2296E781B4E}" dt="2018-09-05T07:04:49.268" v="3" actId="1076"/>
          <ac:picMkLst>
            <pc:docMk/>
            <pc:sldMk cId="2183599340" sldId="266"/>
            <ac:picMk id="3" creationId="{6748FCC3-D62E-426E-9461-5CF55315E171}"/>
          </ac:picMkLst>
        </pc:picChg>
        <pc:picChg chg="add mod">
          <ac:chgData name="Sølvi Solevågseide" userId="d2861da9-a61f-46f2-b4d0-1c7fefe21338" providerId="ADAL" clId="{AF36CDF6-3BA1-4313-905B-F2296E781B4E}" dt="2018-09-05T11:10:48.883" v="30" actId="1076"/>
          <ac:picMkLst>
            <pc:docMk/>
            <pc:sldMk cId="2183599340" sldId="266"/>
            <ac:picMk id="4" creationId="{765714E3-94DD-4F93-A8B1-F7DF5D2C223B}"/>
          </ac:picMkLst>
        </pc:picChg>
        <pc:picChg chg="add mod">
          <ac:chgData name="Sølvi Solevågseide" userId="d2861da9-a61f-46f2-b4d0-1c7fefe21338" providerId="ADAL" clId="{AF36CDF6-3BA1-4313-905B-F2296E781B4E}" dt="2018-09-05T11:11:06.388" v="36" actId="1076"/>
          <ac:picMkLst>
            <pc:docMk/>
            <pc:sldMk cId="2183599340" sldId="266"/>
            <ac:picMk id="5" creationId="{00108CCC-F5C6-4ED6-97E5-B94BA6B592B5}"/>
          </ac:picMkLst>
        </pc:picChg>
        <pc:picChg chg="add mod modCrop">
          <ac:chgData name="Sølvi Solevågseide" userId="d2861da9-a61f-46f2-b4d0-1c7fefe21338" providerId="ADAL" clId="{AF36CDF6-3BA1-4313-905B-F2296E781B4E}" dt="2018-09-05T11:11:07.997" v="37" actId="1076"/>
          <ac:picMkLst>
            <pc:docMk/>
            <pc:sldMk cId="2183599340" sldId="266"/>
            <ac:picMk id="6" creationId="{BD02D436-A6DA-4FF8-AC50-543B81063431}"/>
          </ac:picMkLst>
        </pc:picChg>
      </pc:sldChg>
    </pc:docChg>
  </pc:docChgLst>
  <pc:docChgLst>
    <pc:chgData name="Sølvi Solevågseide" userId="d2861da9-a61f-46f2-b4d0-1c7fefe21338" providerId="ADAL" clId="{E34CEBB3-34F6-45DD-9A0C-6ABC97169309}"/>
    <pc:docChg chg="undo custSel addSld delSld modSld modSection">
      <pc:chgData name="Sølvi Solevågseide" userId="d2861da9-a61f-46f2-b4d0-1c7fefe21338" providerId="ADAL" clId="{E34CEBB3-34F6-45DD-9A0C-6ABC97169309}" dt="2018-09-28T10:22:21.184" v="314" actId="6549"/>
      <pc:docMkLst>
        <pc:docMk/>
      </pc:docMkLst>
      <pc:sldChg chg="addSp delSp modSp add del">
        <pc:chgData name="Sølvi Solevågseide" userId="d2861da9-a61f-46f2-b4d0-1c7fefe21338" providerId="ADAL" clId="{E34CEBB3-34F6-45DD-9A0C-6ABC97169309}" dt="2018-09-28T10:20:44.049" v="296" actId="2696"/>
        <pc:sldMkLst>
          <pc:docMk/>
          <pc:sldMk cId="1976485901" sldId="267"/>
        </pc:sldMkLst>
        <pc:spChg chg="mod">
          <ac:chgData name="Sølvi Solevågseide" userId="d2861da9-a61f-46f2-b4d0-1c7fefe21338" providerId="ADAL" clId="{E34CEBB3-34F6-45DD-9A0C-6ABC97169309}" dt="2018-09-28T09:52:08.417" v="68" actId="20577"/>
          <ac:spMkLst>
            <pc:docMk/>
            <pc:sldMk cId="1976485901" sldId="267"/>
            <ac:spMk id="2" creationId="{5653DB6E-D7E0-46DA-8294-6A994EB3E1D8}"/>
          </ac:spMkLst>
        </pc:spChg>
        <pc:spChg chg="del">
          <ac:chgData name="Sølvi Solevågseide" userId="d2861da9-a61f-46f2-b4d0-1c7fefe21338" providerId="ADAL" clId="{E34CEBB3-34F6-45DD-9A0C-6ABC97169309}" dt="2018-09-28T09:51:22.415" v="1"/>
          <ac:spMkLst>
            <pc:docMk/>
            <pc:sldMk cId="1976485901" sldId="267"/>
            <ac:spMk id="3" creationId="{838AB623-73A3-4AD9-8C3B-2EBD8B26587C}"/>
          </ac:spMkLst>
        </pc:spChg>
        <pc:spChg chg="add mod">
          <ac:chgData name="Sølvi Solevågseide" userId="d2861da9-a61f-46f2-b4d0-1c7fefe21338" providerId="ADAL" clId="{E34CEBB3-34F6-45DD-9A0C-6ABC97169309}" dt="2018-09-28T10:19:26.645" v="247"/>
          <ac:spMkLst>
            <pc:docMk/>
            <pc:sldMk cId="1976485901" sldId="267"/>
            <ac:spMk id="6" creationId="{F9E25228-6B68-49D2-9036-23A7345D7D05}"/>
          </ac:spMkLst>
        </pc:spChg>
        <pc:picChg chg="add del mod">
          <ac:chgData name="Sølvi Solevågseide" userId="d2861da9-a61f-46f2-b4d0-1c7fefe21338" providerId="ADAL" clId="{E34CEBB3-34F6-45DD-9A0C-6ABC97169309}" dt="2018-09-28T10:19:26.645" v="247"/>
          <ac:picMkLst>
            <pc:docMk/>
            <pc:sldMk cId="1976485901" sldId="267"/>
            <ac:picMk id="5" creationId="{4AC743B1-FC27-4760-9D16-CE1F01E939C8}"/>
          </ac:picMkLst>
        </pc:picChg>
      </pc:sldChg>
      <pc:sldChg chg="addSp delSp modSp add">
        <pc:chgData name="Sølvi Solevågseide" userId="d2861da9-a61f-46f2-b4d0-1c7fefe21338" providerId="ADAL" clId="{E34CEBB3-34F6-45DD-9A0C-6ABC97169309}" dt="2018-09-28T10:22:21.184" v="314" actId="6549"/>
        <pc:sldMkLst>
          <pc:docMk/>
          <pc:sldMk cId="754276691" sldId="268"/>
        </pc:sldMkLst>
        <pc:spChg chg="mod">
          <ac:chgData name="Sølvi Solevågseide" userId="d2861da9-a61f-46f2-b4d0-1c7fefe21338" providerId="ADAL" clId="{E34CEBB3-34F6-45DD-9A0C-6ABC97169309}" dt="2018-09-28T10:13:21.029" v="236" actId="20577"/>
          <ac:spMkLst>
            <pc:docMk/>
            <pc:sldMk cId="754276691" sldId="268"/>
            <ac:spMk id="2" creationId="{366ACBAA-8B6B-419F-864B-AA623527A563}"/>
          </ac:spMkLst>
        </pc:spChg>
        <pc:spChg chg="mod">
          <ac:chgData name="Sølvi Solevågseide" userId="d2861da9-a61f-46f2-b4d0-1c7fefe21338" providerId="ADAL" clId="{E34CEBB3-34F6-45DD-9A0C-6ABC97169309}" dt="2018-09-28T10:22:21.184" v="314" actId="6549"/>
          <ac:spMkLst>
            <pc:docMk/>
            <pc:sldMk cId="754276691" sldId="268"/>
            <ac:spMk id="3" creationId="{CF36BA3A-08E4-4B28-9A68-B6502D7C9807}"/>
          </ac:spMkLst>
        </pc:spChg>
        <pc:picChg chg="add del mod">
          <ac:chgData name="Sølvi Solevågseide" userId="d2861da9-a61f-46f2-b4d0-1c7fefe21338" providerId="ADAL" clId="{E34CEBB3-34F6-45DD-9A0C-6ABC97169309}" dt="2018-09-28T10:22:03.803" v="304" actId="478"/>
          <ac:picMkLst>
            <pc:docMk/>
            <pc:sldMk cId="754276691" sldId="268"/>
            <ac:picMk id="5" creationId="{6A1B7BCA-C588-4B7A-9698-E4BFC8F6D1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194A1-5A69-4365-B63E-2D6871624603}" type="datetimeFigureOut">
              <a:rPr lang="nb-NO" smtClean="0"/>
              <a:t>01.10.2018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90D25-20EF-44C3-9BBF-7002EA7AE1BA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87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B0C1-F1F9-4438-A073-056F8CA5E394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6C71F-5988-42E1-A693-D89DD50619D3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82AF-FC3C-43EF-B4C8-2BBF495B9A97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741C-272F-4588-A734-6F1CCB64C7DD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7340E-6B47-4B98-96B7-BC03FD1F4C97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F32D5-3419-43F7-B374-F0A953FAC79E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06CB-BC23-4748-AA34-B5CEA20E4C9C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EE46-C955-4F9F-971D-ECB01E8A7DDC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3F2F-B1A1-4670-875A-59296050B7BD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1E32F-993A-45C0-A18E-524AD7B7B879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CA53-F5C7-4808-86D6-01918A04CC39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8010-3FCA-458B-978A-4BC237D30FBD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7BD6-86FC-442C-BBCE-E383844F54B2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B651B-32A0-4614-9BDD-F662341D2D89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7B74-C7AE-48B9-B3BC-022CCD450052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C47E2-1FD5-4FA6-91FE-0F3F4E070C1F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D2620-CA17-4D12-8534-CAC6AE4C0AC2}" type="datetime1">
              <a:rPr lang="en-US" smtClean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slideplayer.no/slide/12309160/73/images/5/Utestengning+psykologiske+mekanismer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99256435-FA11-40D1-84AE-BA745E5BA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1374" y="710967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nb-NO" dirty="0"/>
              <a:t>F</a:t>
            </a:r>
            <a:r>
              <a:rPr lang="en-GB" dirty="0" err="1"/>
              <a:t>riendship</a:t>
            </a:r>
            <a:r>
              <a:rPr lang="nb-NO" dirty="0"/>
              <a:t> </a:t>
            </a:r>
            <a:r>
              <a:rPr lang="en-GB" dirty="0"/>
              <a:t>through</a:t>
            </a:r>
            <a:r>
              <a:rPr lang="nb-NO" dirty="0"/>
              <a:t> play at Ebbegarden </a:t>
            </a:r>
            <a:r>
              <a:rPr lang="nb-NO" dirty="0" err="1"/>
              <a:t>Nursery</a:t>
            </a:r>
            <a:r>
              <a:rPr lang="nb-NO" dirty="0"/>
              <a:t> School.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xmlns="" id="{86FF5807-D3CF-408A-9BC9-8A8E515A1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1374" y="3715537"/>
            <a:ext cx="8915399" cy="1126283"/>
          </a:xfrm>
        </p:spPr>
        <p:txBody>
          <a:bodyPr/>
          <a:lstStyle/>
          <a:p>
            <a:r>
              <a:rPr lang="nb-NO" dirty="0"/>
              <a:t>Our </a:t>
            </a:r>
            <a:r>
              <a:rPr lang="en-GB" dirty="0"/>
              <a:t>project</a:t>
            </a:r>
            <a:r>
              <a:rPr lang="nb-NO" dirty="0"/>
              <a:t> and prosess.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B69CB935-12EE-4B7B-96C4-CB5148C43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4156B10E-D191-495F-A27F-2391859D5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381" y="3280057"/>
            <a:ext cx="3021353" cy="301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47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E94F9AD1-EC70-433C-9590-EC207EFC9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3369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nb-NO" sz="6600" dirty="0" err="1"/>
              <a:t>Welcome</a:t>
            </a:r>
            <a:endParaRPr lang="nb-NO" sz="6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52841BAB-8417-4FB4-8651-A674CA1B2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39204"/>
            <a:ext cx="9130208" cy="4072018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Sølvi </a:t>
            </a:r>
            <a:r>
              <a:rPr lang="nb-NO" dirty="0" err="1"/>
              <a:t>Smoge</a:t>
            </a:r>
            <a:r>
              <a:rPr lang="nb-NO" dirty="0"/>
              <a:t> Solevågseide –</a:t>
            </a:r>
            <a:r>
              <a:rPr lang="nb-NO" dirty="0" err="1"/>
              <a:t>director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Ebbegarden </a:t>
            </a:r>
            <a:r>
              <a:rPr lang="nb-NO" dirty="0" err="1"/>
              <a:t>nursery</a:t>
            </a:r>
            <a:r>
              <a:rPr lang="nb-NO" dirty="0"/>
              <a:t> </a:t>
            </a:r>
            <a:r>
              <a:rPr lang="nb-NO" dirty="0" err="1"/>
              <a:t>school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/>
              <a:t>	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Dagfinn Bakkløkken – </a:t>
            </a:r>
            <a:r>
              <a:rPr lang="nb-NO" dirty="0" err="1"/>
              <a:t>preschool</a:t>
            </a:r>
            <a:r>
              <a:rPr lang="nb-NO" dirty="0"/>
              <a:t> </a:t>
            </a:r>
            <a:r>
              <a:rPr lang="nb-NO" dirty="0" err="1"/>
              <a:t>teatcher</a:t>
            </a:r>
            <a:r>
              <a:rPr lang="nb-NO" dirty="0"/>
              <a:t> in Ebbegarden </a:t>
            </a:r>
            <a:r>
              <a:rPr lang="nb-NO" dirty="0" err="1"/>
              <a:t>nursery</a:t>
            </a:r>
            <a:r>
              <a:rPr lang="nb-NO" dirty="0"/>
              <a:t> </a:t>
            </a:r>
            <a:r>
              <a:rPr lang="nb-NO" dirty="0" err="1"/>
              <a:t>school</a:t>
            </a:r>
            <a:r>
              <a:rPr lang="nb-NO" dirty="0"/>
              <a:t> and </a:t>
            </a:r>
            <a:r>
              <a:rPr lang="nb-NO" dirty="0" err="1"/>
              <a:t>works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oldest</a:t>
            </a:r>
            <a:r>
              <a:rPr lang="nb-NO" dirty="0"/>
              <a:t> </a:t>
            </a:r>
            <a:r>
              <a:rPr lang="nb-NO" dirty="0" err="1"/>
              <a:t>children</a:t>
            </a:r>
            <a:r>
              <a:rPr lang="nb-NO" dirty="0"/>
              <a:t> </a:t>
            </a:r>
            <a:r>
              <a:rPr lang="nb-NO" dirty="0" err="1"/>
              <a:t>who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5-6 </a:t>
            </a:r>
            <a:r>
              <a:rPr lang="nb-NO" dirty="0" err="1"/>
              <a:t>years</a:t>
            </a:r>
            <a:r>
              <a:rPr lang="nb-NO" dirty="0"/>
              <a:t>.</a:t>
            </a:r>
          </a:p>
          <a:p>
            <a:pPr lvl="1"/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leader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for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.</a:t>
            </a:r>
          </a:p>
          <a:p>
            <a:pPr lvl="1"/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six</a:t>
            </a:r>
            <a:r>
              <a:rPr lang="nb-NO" dirty="0"/>
              <a:t> </a:t>
            </a:r>
            <a:r>
              <a:rPr lang="nb-NO" dirty="0" err="1"/>
              <a:t>employees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differnt</a:t>
            </a:r>
            <a:r>
              <a:rPr lang="nb-NO" dirty="0"/>
              <a:t> </a:t>
            </a:r>
            <a:r>
              <a:rPr lang="nb-NO" dirty="0" err="1"/>
              <a:t>education</a:t>
            </a:r>
            <a:r>
              <a:rPr lang="nb-NO" dirty="0"/>
              <a:t> in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who</a:t>
            </a:r>
            <a:r>
              <a:rPr lang="nb-NO" dirty="0"/>
              <a:t>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running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, </a:t>
            </a:r>
            <a:r>
              <a:rPr lang="nb-NO" dirty="0" err="1"/>
              <a:t>including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director</a:t>
            </a:r>
            <a:r>
              <a:rPr lang="nb-NO" dirty="0"/>
              <a:t>. 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6A0E457D-63E6-40FF-B46D-BC4AFD89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B3D7AE45-9511-4610-9F99-6AA7CB39F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137" y="1437975"/>
            <a:ext cx="864066" cy="1296466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xmlns="" id="{437D9F74-4427-49D1-8DFD-D3289A6F2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137" y="3026549"/>
            <a:ext cx="864066" cy="129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45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6C7A9331-F7AD-4003-A578-330F342C7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en-GB" dirty="0"/>
              <a:t>is</a:t>
            </a:r>
            <a:r>
              <a:rPr lang="nb-NO" dirty="0"/>
              <a:t> Ebbegarden </a:t>
            </a:r>
            <a:r>
              <a:rPr lang="nb-NO" dirty="0" err="1"/>
              <a:t>Nursery</a:t>
            </a:r>
            <a:r>
              <a:rPr lang="nb-NO" dirty="0"/>
              <a:t> School?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A8F481C1-1EBD-4911-81A9-9D300BE09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private preschool, owned by the parents.</a:t>
            </a:r>
          </a:p>
          <a:p>
            <a:r>
              <a:rPr lang="en-GB" dirty="0"/>
              <a:t>Opened February 2004</a:t>
            </a:r>
          </a:p>
          <a:p>
            <a:endParaRPr lang="en-GB" dirty="0"/>
          </a:p>
          <a:p>
            <a:r>
              <a:rPr lang="en-GB" dirty="0"/>
              <a:t>Staff of 31.</a:t>
            </a:r>
          </a:p>
          <a:p>
            <a:pPr lvl="1"/>
            <a:r>
              <a:rPr lang="en-GB" dirty="0"/>
              <a:t>11 bachelor degree or higher.</a:t>
            </a:r>
          </a:p>
          <a:p>
            <a:pPr lvl="1"/>
            <a:r>
              <a:rPr lang="en-GB" dirty="0"/>
              <a:t>7 high school degree.</a:t>
            </a:r>
          </a:p>
          <a:p>
            <a:endParaRPr lang="en-GB" dirty="0"/>
          </a:p>
          <a:p>
            <a:r>
              <a:rPr lang="en-GB" dirty="0"/>
              <a:t>Located at Emblem. Easy access to both sea, forests and mountains.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3D3F491B-8B4E-4C69-9E11-26447AD4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6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B10CCE48-12D5-4769-B2BA-F1071EB38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Ebbegarden Nursery School:</a:t>
            </a:r>
            <a:br>
              <a:rPr lang="en-GB" dirty="0"/>
            </a:br>
            <a:r>
              <a:rPr lang="en-GB" dirty="0"/>
              <a:t>«a place where I become me.»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914812F1-B025-4FBE-970F-429B1A904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We want every child to feel important, to be seen and heard and allowed to be  themselves.</a:t>
            </a:r>
          </a:p>
          <a:p>
            <a:endParaRPr lang="en-GB" dirty="0"/>
          </a:p>
          <a:p>
            <a:r>
              <a:rPr lang="en-GB" dirty="0"/>
              <a:t>The staff supports every child to be the best version of themselves as they can be.</a:t>
            </a:r>
          </a:p>
          <a:p>
            <a:endParaRPr lang="en-GB" dirty="0"/>
          </a:p>
          <a:p>
            <a:r>
              <a:rPr lang="en-GB" dirty="0"/>
              <a:t>This idea of how to meet every child is the foundation of everything we do, including the friendship though play project.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326745EC-A918-4067-8413-DE18BC210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37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6149C307-E13B-4ED5-82D7-0F5FEFC9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</a:t>
            </a:r>
            <a:r>
              <a:rPr lang="nb-NO" dirty="0"/>
              <a:t> </a:t>
            </a:r>
            <a:r>
              <a:rPr lang="en-GB" dirty="0"/>
              <a:t>started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C2EA4817-8107-4E5D-BCDF-5524C0A79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332382"/>
            <a:ext cx="8915400" cy="3578839"/>
          </a:xfrm>
        </p:spPr>
        <p:txBody>
          <a:bodyPr/>
          <a:lstStyle/>
          <a:p>
            <a:r>
              <a:rPr lang="en-GB" dirty="0"/>
              <a:t>A tradition of theme-based work. </a:t>
            </a:r>
          </a:p>
          <a:p>
            <a:r>
              <a:rPr lang="en-GB" dirty="0"/>
              <a:t>The last theme we worked with, was play. </a:t>
            </a:r>
          </a:p>
          <a:p>
            <a:r>
              <a:rPr lang="en-GB" dirty="0"/>
              <a:t>Coherence between our intended theme, and the theme set by the community. </a:t>
            </a:r>
          </a:p>
          <a:p>
            <a:endParaRPr lang="en-GB" dirty="0"/>
          </a:p>
          <a:p>
            <a:r>
              <a:rPr lang="en-GB" dirty="0"/>
              <a:t>Chose «the caretakers role» as our main focus.</a:t>
            </a:r>
          </a:p>
          <a:p>
            <a:r>
              <a:rPr lang="en-GB" dirty="0"/>
              <a:t>Setting our research question, was done by the leader, based on the staffs wishes.</a:t>
            </a:r>
          </a:p>
          <a:p>
            <a:r>
              <a:rPr lang="en-GB" dirty="0"/>
              <a:t>The research question was approved by the project managers.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79EB1DCE-E1F8-41D7-9812-3A9ADC028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555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4F89022C-B76C-4BDA-9140-3315D110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08"/>
            <a:ext cx="8911687" cy="1827544"/>
          </a:xfrm>
        </p:spPr>
        <p:txBody>
          <a:bodyPr>
            <a:normAutofit/>
          </a:bodyPr>
          <a:lstStyle/>
          <a:p>
            <a:r>
              <a:rPr lang="en-GB" dirty="0"/>
              <a:t>What values do the staff wish to pass on to each child, so that they can make new friendships?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E1667AA7-B09E-4BFF-BE61-75A13680A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822712"/>
            <a:ext cx="8915400" cy="3088509"/>
          </a:xfrm>
        </p:spPr>
        <p:txBody>
          <a:bodyPr>
            <a:normAutofit/>
          </a:bodyPr>
          <a:lstStyle/>
          <a:p>
            <a:r>
              <a:rPr lang="en-GB" dirty="0"/>
              <a:t>Multiple part question. </a:t>
            </a:r>
          </a:p>
          <a:p>
            <a:pPr lvl="1"/>
            <a:r>
              <a:rPr lang="en-GB" dirty="0"/>
              <a:t>What values are important?</a:t>
            </a:r>
          </a:p>
          <a:p>
            <a:pPr lvl="1"/>
            <a:r>
              <a:rPr lang="en-GB" dirty="0"/>
              <a:t>How to pass them on?</a:t>
            </a:r>
          </a:p>
          <a:p>
            <a:pPr lvl="1"/>
            <a:r>
              <a:rPr lang="en-GB" dirty="0"/>
              <a:t>How to reach every child?</a:t>
            </a:r>
          </a:p>
          <a:p>
            <a:pPr lvl="1"/>
            <a:r>
              <a:rPr lang="en-GB" dirty="0"/>
              <a:t>What contributes to making new friends?</a:t>
            </a:r>
          </a:p>
          <a:p>
            <a:r>
              <a:rPr lang="en-GB" dirty="0"/>
              <a:t>To answer these we used I.G.P. discussion (Individual, Group, Plenary session). </a:t>
            </a:r>
          </a:p>
          <a:p>
            <a:r>
              <a:rPr lang="en-GB" dirty="0"/>
              <a:t>A progress plan was made and submitted to the project managers.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FCDC290E-A52B-4003-963A-6977F357B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33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0752AB4B-0F8B-43A2-BF79-76E6F922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0377"/>
          </a:xfrm>
        </p:spPr>
        <p:txBody>
          <a:bodyPr/>
          <a:lstStyle/>
          <a:p>
            <a:r>
              <a:rPr lang="nb-NO" dirty="0"/>
              <a:t>The prosess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C7909ADF-AFCE-4DAD-9298-38D68C7B9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60104"/>
            <a:ext cx="8915400" cy="3751118"/>
          </a:xfrm>
        </p:spPr>
        <p:txBody>
          <a:bodyPr/>
          <a:lstStyle/>
          <a:p>
            <a:r>
              <a:rPr lang="en-GB" dirty="0"/>
              <a:t>Got inspired by lectures provided by the project management, through workshops and discussion with other preschools, our own experiences and research and articles.</a:t>
            </a:r>
          </a:p>
          <a:p>
            <a:endParaRPr lang="en-GB" dirty="0"/>
          </a:p>
          <a:p>
            <a:r>
              <a:rPr lang="en-GB" dirty="0"/>
              <a:t>The progress plan was a working document. Some things were tested and refused, some things were added and the things that worked are still in use.</a:t>
            </a:r>
          </a:p>
          <a:p>
            <a:endParaRPr lang="en-GB" dirty="0"/>
          </a:p>
          <a:p>
            <a:r>
              <a:rPr lang="en-GB" dirty="0"/>
              <a:t>Dual focus.</a:t>
            </a:r>
          </a:p>
          <a:p>
            <a:pPr lvl="1"/>
            <a:r>
              <a:rPr lang="en-GB" dirty="0"/>
              <a:t>The children – what do they need to know?</a:t>
            </a:r>
          </a:p>
          <a:p>
            <a:pPr lvl="1"/>
            <a:r>
              <a:rPr lang="en-GB" dirty="0"/>
              <a:t>The staff – how to make them better?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6F64AAEC-3C78-468B-B791-801EAB75E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961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8DFEBE5E-52B7-45D6-ACE0-405735464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children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CE03F93C-A890-4ABC-8AB3-990FA7A2B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«the feeling of us».</a:t>
            </a:r>
          </a:p>
          <a:p>
            <a:r>
              <a:rPr lang="en-GB" dirty="0"/>
              <a:t>Teach emotions and actions that build relationships</a:t>
            </a:r>
          </a:p>
          <a:p>
            <a:r>
              <a:rPr lang="en-GB" dirty="0"/>
              <a:t>Observation and documentation.</a:t>
            </a:r>
          </a:p>
          <a:p>
            <a:r>
              <a:rPr lang="en-GB" dirty="0"/>
              <a:t>Create a common social guideline.</a:t>
            </a:r>
          </a:p>
          <a:p>
            <a:pPr lvl="1"/>
            <a:r>
              <a:rPr lang="en-GB" dirty="0"/>
              <a:t>Low number of points</a:t>
            </a:r>
          </a:p>
          <a:p>
            <a:pPr lvl="1"/>
            <a:r>
              <a:rPr lang="en-GB" dirty="0"/>
              <a:t>Positive formulation</a:t>
            </a:r>
          </a:p>
          <a:p>
            <a:pPr lvl="1"/>
            <a:r>
              <a:rPr lang="en-GB" dirty="0"/>
              <a:t>Both strictly and generally.</a:t>
            </a:r>
          </a:p>
          <a:p>
            <a:r>
              <a:rPr lang="en-GB" dirty="0"/>
              <a:t>«The bench of friendship» and «the door of hearts»</a:t>
            </a:r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A29BE987-36AF-4D2E-B342-795E5CAA2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32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1800486-1537-4097-B09A-5AA2BA51F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staff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D4EB051B-15DD-433F-9E1E-B41C4E55B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53948"/>
          </a:xfrm>
        </p:spPr>
        <p:txBody>
          <a:bodyPr>
            <a:normAutofit/>
          </a:bodyPr>
          <a:lstStyle/>
          <a:p>
            <a:r>
              <a:rPr lang="en-GB" dirty="0"/>
              <a:t>Knowledge of children.</a:t>
            </a:r>
          </a:p>
          <a:p>
            <a:pPr lvl="1"/>
            <a:r>
              <a:rPr lang="en-GB" dirty="0"/>
              <a:t>Increased focus on the child's wellbeing, through repeated observation and discussion among the team.</a:t>
            </a:r>
          </a:p>
          <a:p>
            <a:pPr lvl="1"/>
            <a:r>
              <a:rPr lang="en-GB" dirty="0"/>
              <a:t>Science theory input from conferences and literature.</a:t>
            </a:r>
          </a:p>
          <a:p>
            <a:r>
              <a:rPr lang="en-GB" dirty="0"/>
              <a:t>Dedicated time at most meetings to discuss and address the project.</a:t>
            </a:r>
          </a:p>
          <a:p>
            <a:r>
              <a:rPr lang="en-GB" dirty="0"/>
              <a:t>Homework and speed workshops</a:t>
            </a:r>
          </a:p>
          <a:p>
            <a:pPr lvl="1"/>
            <a:r>
              <a:rPr lang="en-GB" dirty="0"/>
              <a:t>Case. Make up a fictional case on a common issue</a:t>
            </a:r>
          </a:p>
          <a:p>
            <a:pPr lvl="1"/>
            <a:r>
              <a:rPr lang="en-GB" dirty="0"/>
              <a:t>Canvas. A statement/discussion tool.</a:t>
            </a:r>
          </a:p>
          <a:p>
            <a:pPr lvl="1"/>
            <a:r>
              <a:rPr lang="en-GB" dirty="0"/>
              <a:t>Observation stories. Be on the lookout for a story, write it down and discuss it with your co-workers.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385F1FD3-AAE3-45CF-97CD-6263971A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93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366ACBAA-8B6B-419F-864B-AA623527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582195"/>
          </a:xfrm>
        </p:spPr>
        <p:txBody>
          <a:bodyPr>
            <a:normAutofit fontScale="90000"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CF36BA3A-08E4-4B28-9A68-B6502D7C9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3919" y="419450"/>
            <a:ext cx="8915400" cy="53521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>
              <a:hlinkClick r:id="rId2"/>
            </a:endParaRPr>
          </a:p>
          <a:p>
            <a:r>
              <a:rPr lang="nb-NO" dirty="0"/>
              <a:t>Link to Bukowski og </a:t>
            </a:r>
            <a:r>
              <a:rPr lang="nb-NO" dirty="0" err="1"/>
              <a:t>Abecassis</a:t>
            </a:r>
            <a:r>
              <a:rPr lang="nb-NO" dirty="0"/>
              <a:t> kurve </a:t>
            </a:r>
            <a:endParaRPr lang="nb-NO" dirty="0">
              <a:hlinkClick r:id="rId2"/>
            </a:endParaRPr>
          </a:p>
          <a:p>
            <a:pPr lvl="1"/>
            <a:r>
              <a:rPr lang="nb-NO" dirty="0">
                <a:hlinkClick r:id="rId2"/>
              </a:rPr>
              <a:t>http://slideplayer.no/slide/12309160/73/images/3/Bukowski+%26+Abecassis+2007+Ulike+elevkategorier.jpg</a:t>
            </a:r>
          </a:p>
          <a:p>
            <a:pPr lvl="1"/>
            <a:endParaRPr lang="nb-NO" dirty="0">
              <a:hlinkClick r:id="rId2"/>
            </a:endParaRPr>
          </a:p>
          <a:p>
            <a:pPr lvl="1"/>
            <a:endParaRPr lang="nb-NO" dirty="0">
              <a:hlinkClick r:id="rId2"/>
            </a:endParaRPr>
          </a:p>
          <a:p>
            <a:endParaRPr lang="nb-NO" dirty="0">
              <a:hlinkClick r:id="rId2"/>
            </a:endParaRPr>
          </a:p>
          <a:p>
            <a:r>
              <a:rPr lang="nb-NO" dirty="0"/>
              <a:t>Pål Rolands </a:t>
            </a:r>
            <a:r>
              <a:rPr lang="nb-NO" dirty="0" err="1"/>
              <a:t>exclusion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psychological</a:t>
            </a:r>
            <a:r>
              <a:rPr lang="nb-NO" dirty="0"/>
              <a:t> </a:t>
            </a:r>
            <a:r>
              <a:rPr lang="nb-NO" dirty="0" err="1"/>
              <a:t>mechanisms</a:t>
            </a:r>
            <a:endParaRPr lang="nb-NO" dirty="0">
              <a:hlinkClick r:id="rId2"/>
            </a:endParaRPr>
          </a:p>
          <a:p>
            <a:pPr lvl="1"/>
            <a:r>
              <a:rPr lang="nb-NO" dirty="0">
                <a:hlinkClick r:id="rId2"/>
              </a:rPr>
              <a:t>http://slideplayer.no/slide/12309160/73/images/5/Utestengning+psykologiske+mekanismer.jpg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5638ABCC-0332-49D3-A8E1-A6B153E3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276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xmlns="" id="{4DA2A838-6345-4B6E-96D5-2C6FE81A1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xmlns="" id="{6748FCC3-D62E-426E-9461-5CF55315E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912" y="346046"/>
            <a:ext cx="3302466" cy="247685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765714E3-94DD-4F93-A8B1-F7DF5D2C2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090" y="3503567"/>
            <a:ext cx="3302467" cy="248197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00108CCC-F5C6-4ED6-97E5-B94BA6B59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322" y="236989"/>
            <a:ext cx="2360182" cy="384709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BD02D436-A6DA-4FF8-AC50-543B810634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147" r="17385"/>
          <a:stretch/>
        </p:blipFill>
        <p:spPr>
          <a:xfrm rot="16200000">
            <a:off x="7406644" y="3241114"/>
            <a:ext cx="1964658" cy="426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99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7AB469D5-759A-4186-8077-F0197A139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462" y="550991"/>
            <a:ext cx="10028149" cy="2262781"/>
          </a:xfrm>
        </p:spPr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attention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BD03BAB2-09A8-47FB-843D-C1EE59079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096" y="3578768"/>
            <a:ext cx="5334405" cy="255965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0475566E-2108-4338-B2B6-7FCA2D8A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947906"/>
      </p:ext>
    </p:extLst>
  </p:cSld>
  <p:clrMapOvr>
    <a:masterClrMapping/>
  </p:clrMapOvr>
</p:sld>
</file>

<file path=ppt/theme/theme1.xml><?xml version="1.0" encoding="utf-8"?>
<a:theme xmlns:a="http://schemas.openxmlformats.org/drawingml/2006/main" name="Tryllestav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4E002560132045A5C8967EF01F4510" ma:contentTypeVersion="8" ma:contentTypeDescription="Create a new document." ma:contentTypeScope="" ma:versionID="cc221f0deb161ec30203dbcdfa2073d6">
  <xsd:schema xmlns:xsd="http://www.w3.org/2001/XMLSchema" xmlns:xs="http://www.w3.org/2001/XMLSchema" xmlns:p="http://schemas.microsoft.com/office/2006/metadata/properties" xmlns:ns2="5c7753c0-2f0a-41cb-b33d-4c8a79dec6b2" targetNamespace="http://schemas.microsoft.com/office/2006/metadata/properties" ma:root="true" ma:fieldsID="7d29749e5f5e9c22a879e7eba7496e49" ns2:_="">
    <xsd:import namespace="5c7753c0-2f0a-41cb-b33d-4c8a79dec6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753c0-2f0a-41cb-b33d-4c8a79dec6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502E42-1619-47FD-8AAC-C05FF5F191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53E6B1-639C-4275-BC0D-C40751AF48C7}">
  <ds:schemaRefs>
    <ds:schemaRef ds:uri="http://purl.org/dc/elements/1.1/"/>
    <ds:schemaRef ds:uri="http://schemas.openxmlformats.org/package/2006/metadata/core-properties"/>
    <ds:schemaRef ds:uri="5c7753c0-2f0a-41cb-b33d-4c8a79dec6b2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D90E54E-0260-4EDF-BDD8-CD9643765C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7753c0-2f0a-41cb-b33d-4c8a79dec6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3420</TotalTime>
  <Words>532</Words>
  <Application>Microsoft Office PowerPoint</Application>
  <PresentationFormat>Anpassad</PresentationFormat>
  <Paragraphs>91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3" baseType="lpstr">
      <vt:lpstr>Tryllestav</vt:lpstr>
      <vt:lpstr>Friendship through play at Ebbegarden Nursery School.</vt:lpstr>
      <vt:lpstr>Welcome</vt:lpstr>
      <vt:lpstr>What is Ebbegarden Nursery School?</vt:lpstr>
      <vt:lpstr>Ebbegarden Nursery School: «a place where I become me.»</vt:lpstr>
      <vt:lpstr>Getting started</vt:lpstr>
      <vt:lpstr>What values do the staff wish to pass on to each child, so that they can make new friendships?</vt:lpstr>
      <vt:lpstr>The prosess</vt:lpstr>
      <vt:lpstr>The children</vt:lpstr>
      <vt:lpstr>The staff</vt:lpstr>
      <vt:lpstr>  </vt:lpstr>
      <vt:lpstr>PowerPoint-presentation</vt:lpstr>
      <vt:lpstr>Thank you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friendship through play at Ebbegarden Barnehage.</dc:title>
  <dc:creator>Stabburet Ebbegarden</dc:creator>
  <cp:lastModifiedBy>Löving Nilssen, Monika</cp:lastModifiedBy>
  <cp:revision>20</cp:revision>
  <cp:lastPrinted>2018-09-05T09:01:18Z</cp:lastPrinted>
  <dcterms:created xsi:type="dcterms:W3CDTF">2018-08-29T08:43:05Z</dcterms:created>
  <dcterms:modified xsi:type="dcterms:W3CDTF">2018-10-01T14:43:06Z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0x010100944E002560132045A5C8967EF01F4510</vt:lpwstr>
  </property>
</Properties>
</file>